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Ex1.xml" ContentType="application/vnd.ms-office.chartex+xml"/>
  <Override PartName="/ppt/charts/style15.xml" ContentType="application/vnd.ms-office.chartstyle+xml"/>
  <Override PartName="/ppt/charts/colors15.xml" ContentType="application/vnd.ms-office.chartcolorstyle+xml"/>
  <Override PartName="/ppt/charts/chartEx2.xml" ContentType="application/vnd.ms-office.chartex+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7.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8.xml" ContentType="application/vnd.openxmlformats-officedocument.drawingml.chart+xml"/>
  <Override PartName="/ppt/charts/style20.xml" ContentType="application/vnd.ms-office.chartstyle+xml"/>
  <Override PartName="/ppt/charts/colors20.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4"/>
  </p:notesMasterIdLst>
  <p:sldIdLst>
    <p:sldId id="278" r:id="rId5"/>
    <p:sldId id="279" r:id="rId6"/>
    <p:sldId id="280" r:id="rId7"/>
    <p:sldId id="281" r:id="rId8"/>
    <p:sldId id="286" r:id="rId9"/>
    <p:sldId id="294" r:id="rId10"/>
    <p:sldId id="295" r:id="rId11"/>
    <p:sldId id="297" r:id="rId12"/>
    <p:sldId id="298" r:id="rId13"/>
    <p:sldId id="299" r:id="rId14"/>
    <p:sldId id="308" r:id="rId15"/>
    <p:sldId id="288" r:id="rId16"/>
    <p:sldId id="296" r:id="rId17"/>
    <p:sldId id="289" r:id="rId18"/>
    <p:sldId id="300" r:id="rId19"/>
    <p:sldId id="301" r:id="rId20"/>
    <p:sldId id="302" r:id="rId21"/>
    <p:sldId id="303" r:id="rId22"/>
    <p:sldId id="305" r:id="rId23"/>
    <p:sldId id="306" r:id="rId24"/>
    <p:sldId id="307" r:id="rId25"/>
    <p:sldId id="309" r:id="rId26"/>
    <p:sldId id="310" r:id="rId27"/>
    <p:sldId id="311" r:id="rId28"/>
    <p:sldId id="312" r:id="rId29"/>
    <p:sldId id="313" r:id="rId30"/>
    <p:sldId id="284" r:id="rId31"/>
    <p:sldId id="314" r:id="rId32"/>
    <p:sldId id="315" r:id="rId33"/>
    <p:sldId id="316" r:id="rId34"/>
    <p:sldId id="317" r:id="rId35"/>
    <p:sldId id="318" r:id="rId36"/>
    <p:sldId id="319" r:id="rId37"/>
    <p:sldId id="321" r:id="rId38"/>
    <p:sldId id="320"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8.xml"/><Relationship Id="rId1" Type="http://schemas.microsoft.com/office/2011/relationships/chartStyle" Target="style18.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19.xml"/><Relationship Id="rId1" Type="http://schemas.microsoft.com/office/2011/relationships/chartStyle" Target="style19.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ELL\OneDrive\Desktop\Data%20Analyst\Sales_Analystics_Project\EdaAn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DELL\OneDrive\Desktop\Data%20Analyst\Sales_Analystics_Project\EdaAn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DELL\OneDrive\Desktop\Data%20Analyst\Sales_Analystics_Project\EdaA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[EdaAns.xlsx]Question-2!PivotTable20</c:name>
    <c:fmtId val="6"/>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Countrywise Data</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cmpd="sng" algn="ctr">
            <a:solidFill>
              <a:schemeClr val="tx1">
                <a:lumMod val="50000"/>
                <a:lumOff val="50000"/>
              </a:schemeClr>
            </a:solidFill>
            <a:round/>
          </a:ln>
          <a:effectLst/>
        </c:spPr>
        <c:marker>
          <c:symbol val="circle"/>
          <c:size val="5"/>
          <c:spPr>
            <a:solidFill>
              <a:schemeClr val="accent2">
                <a:lumMod val="60000"/>
                <a:lumOff val="40000"/>
              </a:schemeClr>
            </a:solidFill>
            <a:ln w="9525">
              <a:solidFill>
                <a:schemeClr val="tx1">
                  <a:lumMod val="50000"/>
                  <a:lumOff val="5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cmpd="sng" algn="ctr">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cmpd="sng" algn="ctr">
            <a:solidFill>
              <a:schemeClr val="tx1">
                <a:lumMod val="50000"/>
                <a:lumOff val="50000"/>
              </a:schemeClr>
            </a:solidFill>
            <a:round/>
          </a:ln>
          <a:effectLst/>
        </c:spPr>
        <c:marker>
          <c:symbol val="circle"/>
          <c:size val="5"/>
          <c:spPr>
            <a:solidFill>
              <a:schemeClr val="accent2">
                <a:lumMod val="60000"/>
                <a:lumOff val="40000"/>
              </a:schemeClr>
            </a:solidFill>
            <a:ln w="9525">
              <a:solidFill>
                <a:schemeClr val="tx1">
                  <a:lumMod val="50000"/>
                  <a:lumOff val="5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8575" cap="rnd" cmpd="sng" algn="ctr">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8575" cap="rnd" cmpd="sng" algn="ctr">
            <a:solidFill>
              <a:schemeClr val="tx1">
                <a:lumMod val="50000"/>
                <a:lumOff val="50000"/>
              </a:schemeClr>
            </a:solidFill>
            <a:round/>
          </a:ln>
          <a:effectLst/>
        </c:spPr>
        <c:marker>
          <c:symbol val="circle"/>
          <c:size val="5"/>
          <c:spPr>
            <a:solidFill>
              <a:schemeClr val="accent2">
                <a:lumMod val="60000"/>
                <a:lumOff val="40000"/>
              </a:schemeClr>
            </a:solidFill>
            <a:ln w="9525">
              <a:solidFill>
                <a:schemeClr val="tx1">
                  <a:lumMod val="50000"/>
                  <a:lumOff val="5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'Question-2'!$C$15</c:f>
              <c:strCache>
                <c:ptCount val="1"/>
                <c:pt idx="0">
                  <c:v>Sum of TotalQuantity</c:v>
                </c:pt>
              </c:strCache>
            </c:strRef>
          </c:tx>
          <c:spPr>
            <a:ln w="22225" cap="rnd">
              <a:solidFill>
                <a:schemeClr val="accent1"/>
              </a:solidFill>
            </a:ln>
            <a:effectLst>
              <a:glow rad="139700">
                <a:schemeClr val="accent1">
                  <a:satMod val="175000"/>
                  <a:alpha val="14000"/>
                </a:schemeClr>
              </a:glow>
            </a:effectLst>
          </c:spPr>
          <c:marker>
            <c:symbol val="none"/>
          </c:marker>
          <c:cat>
            <c:strRef>
              <c:f>'Question-2'!$B$16:$B$37</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'Question-2'!$C$16:$C$37</c:f>
              <c:numCache>
                <c:formatCode>General</c:formatCode>
                <c:ptCount val="21"/>
                <c:pt idx="0">
                  <c:v>339</c:v>
                </c:pt>
                <c:pt idx="1">
                  <c:v>5167</c:v>
                </c:pt>
                <c:pt idx="2">
                  <c:v>1392</c:v>
                </c:pt>
                <c:pt idx="3">
                  <c:v>4247</c:v>
                </c:pt>
                <c:pt idx="4">
                  <c:v>1984</c:v>
                </c:pt>
                <c:pt idx="5">
                  <c:v>1170</c:v>
                </c:pt>
                <c:pt idx="6">
                  <c:v>885</c:v>
                </c:pt>
                <c:pt idx="7">
                  <c:v>3254</c:v>
                </c:pt>
                <c:pt idx="8">
                  <c:v>9213</c:v>
                </c:pt>
                <c:pt idx="9">
                  <c:v>1684</c:v>
                </c:pt>
                <c:pt idx="10">
                  <c:v>822</c:v>
                </c:pt>
                <c:pt idx="11">
                  <c:v>1025</c:v>
                </c:pt>
                <c:pt idx="12">
                  <c:v>161</c:v>
                </c:pt>
                <c:pt idx="13">
                  <c:v>205</c:v>
                </c:pt>
                <c:pt idx="14">
                  <c:v>533</c:v>
                </c:pt>
                <c:pt idx="15">
                  <c:v>718</c:v>
                </c:pt>
                <c:pt idx="16">
                  <c:v>2235</c:v>
                </c:pt>
                <c:pt idx="17">
                  <c:v>1275</c:v>
                </c:pt>
                <c:pt idx="18">
                  <c:v>2742</c:v>
                </c:pt>
                <c:pt idx="19">
                  <c:v>9330</c:v>
                </c:pt>
                <c:pt idx="20">
                  <c:v>2936</c:v>
                </c:pt>
              </c:numCache>
            </c:numRef>
          </c:val>
          <c:smooth val="0"/>
          <c:extLst>
            <c:ext xmlns:c16="http://schemas.microsoft.com/office/drawing/2014/chart" uri="{C3380CC4-5D6E-409C-BE32-E72D297353CC}">
              <c16:uniqueId val="{00000000-CCEC-46E0-B403-7BFA88FA3A01}"/>
            </c:ext>
          </c:extLst>
        </c:ser>
        <c:ser>
          <c:idx val="1"/>
          <c:order val="1"/>
          <c:tx>
            <c:strRef>
              <c:f>'Question-2'!$D$15</c:f>
              <c:strCache>
                <c:ptCount val="1"/>
                <c:pt idx="0">
                  <c:v>Sum of TotalUnitOrder</c:v>
                </c:pt>
              </c:strCache>
            </c:strRef>
          </c:tx>
          <c:spPr>
            <a:ln w="22225" cap="rnd">
              <a:solidFill>
                <a:schemeClr val="accent2"/>
              </a:solidFill>
            </a:ln>
            <a:effectLst>
              <a:glow rad="139700">
                <a:schemeClr val="accent2">
                  <a:satMod val="175000"/>
                  <a:alpha val="14000"/>
                </a:schemeClr>
              </a:glow>
            </a:effectLst>
          </c:spPr>
          <c:marker>
            <c:symbol val="none"/>
          </c:marker>
          <c:cat>
            <c:strRef>
              <c:f>'Question-2'!$B$16:$B$37</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'Question-2'!$D$16:$D$37</c:f>
              <c:numCache>
                <c:formatCode>General</c:formatCode>
                <c:ptCount val="21"/>
                <c:pt idx="0">
                  <c:v>34</c:v>
                </c:pt>
                <c:pt idx="1">
                  <c:v>125</c:v>
                </c:pt>
                <c:pt idx="2">
                  <c:v>56</c:v>
                </c:pt>
                <c:pt idx="3">
                  <c:v>203</c:v>
                </c:pt>
                <c:pt idx="4">
                  <c:v>75</c:v>
                </c:pt>
                <c:pt idx="5">
                  <c:v>46</c:v>
                </c:pt>
                <c:pt idx="6">
                  <c:v>54</c:v>
                </c:pt>
                <c:pt idx="7">
                  <c:v>184</c:v>
                </c:pt>
                <c:pt idx="8">
                  <c:v>328</c:v>
                </c:pt>
                <c:pt idx="9">
                  <c:v>55</c:v>
                </c:pt>
                <c:pt idx="10">
                  <c:v>53</c:v>
                </c:pt>
                <c:pt idx="11">
                  <c:v>72</c:v>
                </c:pt>
                <c:pt idx="12">
                  <c:v>16</c:v>
                </c:pt>
                <c:pt idx="13">
                  <c:v>16</c:v>
                </c:pt>
                <c:pt idx="14">
                  <c:v>30</c:v>
                </c:pt>
                <c:pt idx="15">
                  <c:v>54</c:v>
                </c:pt>
                <c:pt idx="16">
                  <c:v>97</c:v>
                </c:pt>
                <c:pt idx="17">
                  <c:v>52</c:v>
                </c:pt>
                <c:pt idx="18">
                  <c:v>135</c:v>
                </c:pt>
                <c:pt idx="19">
                  <c:v>352</c:v>
                </c:pt>
                <c:pt idx="20">
                  <c:v>118</c:v>
                </c:pt>
              </c:numCache>
            </c:numRef>
          </c:val>
          <c:smooth val="0"/>
          <c:extLst>
            <c:ext xmlns:c16="http://schemas.microsoft.com/office/drawing/2014/chart" uri="{C3380CC4-5D6E-409C-BE32-E72D297353CC}">
              <c16:uniqueId val="{00000001-CCEC-46E0-B403-7BFA88FA3A01}"/>
            </c:ext>
          </c:extLst>
        </c:ser>
        <c:ser>
          <c:idx val="2"/>
          <c:order val="2"/>
          <c:tx>
            <c:strRef>
              <c:f>'Question-2'!$E$15</c:f>
              <c:strCache>
                <c:ptCount val="1"/>
                <c:pt idx="0">
                  <c:v>Sum of TotalRevenue</c:v>
                </c:pt>
              </c:strCache>
            </c:strRef>
          </c:tx>
          <c:spPr>
            <a:ln w="22225" cap="rnd">
              <a:solidFill>
                <a:schemeClr val="accent3"/>
              </a:solidFill>
            </a:ln>
            <a:effectLst>
              <a:glow rad="139700">
                <a:schemeClr val="accent3">
                  <a:satMod val="175000"/>
                  <a:alpha val="14000"/>
                </a:schemeClr>
              </a:glow>
            </a:effectLst>
          </c:spPr>
          <c:marker>
            <c:symbol val="none"/>
          </c:marker>
          <c:cat>
            <c:strRef>
              <c:f>'Question-2'!$B$16:$B$37</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'Question-2'!$E$16:$E$37</c:f>
              <c:numCache>
                <c:formatCode>General</c:formatCode>
                <c:ptCount val="21"/>
                <c:pt idx="0">
                  <c:v>8119.1</c:v>
                </c:pt>
                <c:pt idx="1">
                  <c:v>128003.84</c:v>
                </c:pt>
                <c:pt idx="2">
                  <c:v>33824.85</c:v>
                </c:pt>
                <c:pt idx="3">
                  <c:v>106925.77</c:v>
                </c:pt>
                <c:pt idx="4">
                  <c:v>50196.289999999994</c:v>
                </c:pt>
                <c:pt idx="5">
                  <c:v>32661.019999999997</c:v>
                </c:pt>
                <c:pt idx="6">
                  <c:v>18810.05</c:v>
                </c:pt>
                <c:pt idx="7">
                  <c:v>81358.320000000007</c:v>
                </c:pt>
                <c:pt idx="8">
                  <c:v>230284.62000000002</c:v>
                </c:pt>
                <c:pt idx="9">
                  <c:v>49979.9</c:v>
                </c:pt>
                <c:pt idx="10">
                  <c:v>15770.15</c:v>
                </c:pt>
                <c:pt idx="11">
                  <c:v>23582.080000000002</c:v>
                </c:pt>
                <c:pt idx="12">
                  <c:v>5735.15</c:v>
                </c:pt>
                <c:pt idx="13">
                  <c:v>3531.95</c:v>
                </c:pt>
                <c:pt idx="14">
                  <c:v>11472.36</c:v>
                </c:pt>
                <c:pt idx="15">
                  <c:v>17983.2</c:v>
                </c:pt>
                <c:pt idx="16">
                  <c:v>54495.14</c:v>
                </c:pt>
                <c:pt idx="17">
                  <c:v>31692.659999999996</c:v>
                </c:pt>
                <c:pt idx="18">
                  <c:v>58971.310000000005</c:v>
                </c:pt>
                <c:pt idx="19">
                  <c:v>245584.6</c:v>
                </c:pt>
                <c:pt idx="20">
                  <c:v>56810.619999999995</c:v>
                </c:pt>
              </c:numCache>
            </c:numRef>
          </c:val>
          <c:smooth val="0"/>
          <c:extLst>
            <c:ext xmlns:c16="http://schemas.microsoft.com/office/drawing/2014/chart" uri="{C3380CC4-5D6E-409C-BE32-E72D297353CC}">
              <c16:uniqueId val="{00000002-CCEC-46E0-B403-7BFA88FA3A01}"/>
            </c:ext>
          </c:extLst>
        </c:ser>
        <c:dLbls>
          <c:showLegendKey val="0"/>
          <c:showVal val="0"/>
          <c:showCatName val="0"/>
          <c:showSerName val="0"/>
          <c:showPercent val="0"/>
          <c:showBubbleSize val="0"/>
        </c:dLbls>
        <c:smooth val="0"/>
        <c:axId val="1305769103"/>
        <c:axId val="651425312"/>
      </c:lineChart>
      <c:catAx>
        <c:axId val="130576910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51425312"/>
        <c:crosses val="autoZero"/>
        <c:auto val="1"/>
        <c:lblAlgn val="ctr"/>
        <c:lblOffset val="100"/>
        <c:noMultiLvlLbl val="0"/>
      </c:catAx>
      <c:valAx>
        <c:axId val="65142531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057691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[EdaAns.xlsx]Question-8!PivotTable31</c:name>
    <c:fmtId val="5"/>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Employee Tenure across different job roles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'Question-8'!$H$7</c:f>
              <c:strCache>
                <c:ptCount val="1"/>
                <c:pt idx="0">
                  <c:v>Sum of NumOfEmployees</c:v>
                </c:pt>
              </c:strCache>
            </c:strRef>
          </c:tx>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'Question-8'!$G$8:$G$12</c:f>
              <c:strCache>
                <c:ptCount val="4"/>
                <c:pt idx="0">
                  <c:v>Inside Sales Coordinator</c:v>
                </c:pt>
                <c:pt idx="1">
                  <c:v>Sales Manager</c:v>
                </c:pt>
                <c:pt idx="2">
                  <c:v>Sales Representative</c:v>
                </c:pt>
                <c:pt idx="3">
                  <c:v>Vice President, Sales</c:v>
                </c:pt>
              </c:strCache>
            </c:strRef>
          </c:cat>
          <c:val>
            <c:numRef>
              <c:f>'Question-8'!$H$8:$H$12</c:f>
              <c:numCache>
                <c:formatCode>General</c:formatCode>
                <c:ptCount val="4"/>
                <c:pt idx="0">
                  <c:v>1</c:v>
                </c:pt>
                <c:pt idx="1">
                  <c:v>1</c:v>
                </c:pt>
                <c:pt idx="2">
                  <c:v>6</c:v>
                </c:pt>
                <c:pt idx="3">
                  <c:v>1</c:v>
                </c:pt>
              </c:numCache>
            </c:numRef>
          </c:val>
          <c:extLst>
            <c:ext xmlns:c16="http://schemas.microsoft.com/office/drawing/2014/chart" uri="{C3380CC4-5D6E-409C-BE32-E72D297353CC}">
              <c16:uniqueId val="{00000000-5616-4205-8970-27E5D1CFF409}"/>
            </c:ext>
          </c:extLst>
        </c:ser>
        <c:ser>
          <c:idx val="1"/>
          <c:order val="1"/>
          <c:tx>
            <c:strRef>
              <c:f>'Question-8'!$I$7</c:f>
              <c:strCache>
                <c:ptCount val="1"/>
                <c:pt idx="0">
                  <c:v>Sum of NewHires</c:v>
                </c:pt>
              </c:strCache>
            </c:strRef>
          </c:tx>
          <c:spPr>
            <a:gradFill rotWithShape="1">
              <a:gsLst>
                <a:gs pos="0">
                  <a:schemeClr val="accent2">
                    <a:tint val="96000"/>
                    <a:lumMod val="104000"/>
                  </a:schemeClr>
                </a:gs>
                <a:gs pos="100000">
                  <a:schemeClr val="accent2">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'Question-8'!$G$8:$G$12</c:f>
              <c:strCache>
                <c:ptCount val="4"/>
                <c:pt idx="0">
                  <c:v>Inside Sales Coordinator</c:v>
                </c:pt>
                <c:pt idx="1">
                  <c:v>Sales Manager</c:v>
                </c:pt>
                <c:pt idx="2">
                  <c:v>Sales Representative</c:v>
                </c:pt>
                <c:pt idx="3">
                  <c:v>Vice President, Sales</c:v>
                </c:pt>
              </c:strCache>
            </c:strRef>
          </c:cat>
          <c:val>
            <c:numRef>
              <c:f>'Question-8'!$I$8:$I$12</c:f>
              <c:numCache>
                <c:formatCode>General</c:formatCode>
                <c:ptCount val="4"/>
                <c:pt idx="0">
                  <c:v>1</c:v>
                </c:pt>
                <c:pt idx="1">
                  <c:v>1</c:v>
                </c:pt>
                <c:pt idx="2">
                  <c:v>3</c:v>
                </c:pt>
                <c:pt idx="3">
                  <c:v>0</c:v>
                </c:pt>
              </c:numCache>
            </c:numRef>
          </c:val>
          <c:extLst>
            <c:ext xmlns:c16="http://schemas.microsoft.com/office/drawing/2014/chart" uri="{C3380CC4-5D6E-409C-BE32-E72D297353CC}">
              <c16:uniqueId val="{00000001-5616-4205-8970-27E5D1CFF409}"/>
            </c:ext>
          </c:extLst>
        </c:ser>
        <c:dLbls>
          <c:dLblPos val="inEnd"/>
          <c:showLegendKey val="0"/>
          <c:showVal val="1"/>
          <c:showCatName val="0"/>
          <c:showSerName val="0"/>
          <c:showPercent val="0"/>
          <c:showBubbleSize val="0"/>
        </c:dLbls>
        <c:gapWidth val="100"/>
        <c:overlap val="-24"/>
        <c:axId val="825027488"/>
        <c:axId val="693224080"/>
      </c:barChart>
      <c:catAx>
        <c:axId val="8250274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93224080"/>
        <c:crosses val="autoZero"/>
        <c:auto val="1"/>
        <c:lblAlgn val="ctr"/>
        <c:lblOffset val="100"/>
        <c:noMultiLvlLbl val="0"/>
      </c:catAx>
      <c:valAx>
        <c:axId val="6932240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250274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Employee Skill Set</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ubbleChart>
        <c:varyColors val="0"/>
        <c:ser>
          <c:idx val="0"/>
          <c:order val="0"/>
          <c:tx>
            <c:strRef>
              <c:f>'q9'!$D$1</c:f>
              <c:strCache>
                <c:ptCount val="1"/>
                <c:pt idx="0">
                  <c:v>Tenure</c:v>
                </c:pt>
              </c:strCache>
            </c:strRef>
          </c:tx>
          <c:spPr>
            <a:noFill/>
            <a:ln>
              <a:solidFill>
                <a:schemeClr val="accent1"/>
              </a:solidFill>
            </a:ln>
            <a:effectLst>
              <a:glow rad="63500">
                <a:schemeClr val="accent1">
                  <a:alpha val="18000"/>
                </a:schemeClr>
              </a:glow>
            </a:effectLst>
          </c:spPr>
          <c:invertIfNegative val="0"/>
          <c:dLbls>
            <c:dLbl>
              <c:idx val="0"/>
              <c:layout>
                <c:manualLayout>
                  <c:x val="-0.30607971509594339"/>
                  <c:y val="-0.14067278287461774"/>
                </c:manualLayout>
              </c:layout>
              <c:tx>
                <c:rich>
                  <a:bodyPr/>
                  <a:lstStyle/>
                  <a:p>
                    <a:fld id="{378B7BDE-ED10-4CD7-A4E4-15B09714D384}" type="CELLRANGE">
                      <a:rPr lang="en-US" baseline="0"/>
                      <a:pPr/>
                      <a:t>[CELLRANGE]</a:t>
                    </a:fld>
                    <a:r>
                      <a:rPr lang="en-US" baseline="0"/>
                      <a:t>, </a:t>
                    </a:r>
                    <a:fld id="{F361EA6B-93AB-45A1-A4B8-3F20FD2BD1D3}" type="XVALUE">
                      <a:rPr lang="en-US" baseline="0"/>
                      <a:pPr/>
                      <a:t>[X VALUE]</a:t>
                    </a:fld>
                    <a:r>
                      <a:rPr lang="en-US" baseline="0"/>
                      <a:t>, </a:t>
                    </a:r>
                    <a:fld id="{0D9C1940-3AFE-449E-8D8A-768EF1860B23}" type="YVALUE">
                      <a:rPr lang="en-US" baseline="0"/>
                      <a:pPr/>
                      <a:t>[Y VALUE]</a:t>
                    </a:fld>
                    <a:r>
                      <a:rPr lang="en-US" baseline="0"/>
                      <a:t>, </a:t>
                    </a:r>
                    <a:fld id="{35A956FA-8EBC-482F-8E2D-E40B79D90249}"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0-E122-4D68-8E20-B96CDDE71AE7}"/>
                </c:ext>
              </c:extLst>
            </c:dLbl>
            <c:dLbl>
              <c:idx val="1"/>
              <c:layout>
                <c:manualLayout>
                  <c:x val="-4.6121600904868172E-2"/>
                  <c:y val="3.0581039755351737E-2"/>
                </c:manualLayout>
              </c:layout>
              <c:tx>
                <c:rich>
                  <a:bodyPr/>
                  <a:lstStyle/>
                  <a:p>
                    <a:fld id="{832F863B-447F-4EA8-B045-440295D76B53}" type="CELLRANGE">
                      <a:rPr lang="en-US" baseline="0"/>
                      <a:pPr/>
                      <a:t>[CELLRANGE]</a:t>
                    </a:fld>
                    <a:r>
                      <a:rPr lang="en-US" baseline="0"/>
                      <a:t>, </a:t>
                    </a:r>
                    <a:fld id="{A1205A5D-45EB-4F25-A128-99A71FD932FF}" type="XVALUE">
                      <a:rPr lang="en-US" baseline="0"/>
                      <a:pPr/>
                      <a:t>[X VALUE]</a:t>
                    </a:fld>
                    <a:r>
                      <a:rPr lang="en-US" baseline="0"/>
                      <a:t>, </a:t>
                    </a:r>
                    <a:fld id="{6BDFB87C-B4AC-4ABB-B391-8943D0BEBBDA}" type="YVALUE">
                      <a:rPr lang="en-US" baseline="0"/>
                      <a:pPr/>
                      <a:t>[Y VALUE]</a:t>
                    </a:fld>
                    <a:r>
                      <a:rPr lang="en-US" baseline="0"/>
                      <a:t>, </a:t>
                    </a:r>
                    <a:fld id="{BB5D5FEC-3489-420E-BA5B-C053C3930BB4}"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1-E122-4D68-8E20-B96CDDE71AE7}"/>
                </c:ext>
              </c:extLst>
            </c:dLbl>
            <c:dLbl>
              <c:idx val="2"/>
              <c:layout>
                <c:manualLayout>
                  <c:x val="1.8867927642900618E-2"/>
                  <c:y val="-0.12538226299694191"/>
                </c:manualLayout>
              </c:layout>
              <c:tx>
                <c:rich>
                  <a:bodyPr/>
                  <a:lstStyle/>
                  <a:p>
                    <a:fld id="{D71F1C9D-A204-49EA-AC63-52FD905DD39E}" type="CELLRANGE">
                      <a:rPr lang="en-US" baseline="0"/>
                      <a:pPr/>
                      <a:t>[CELLRANGE]</a:t>
                    </a:fld>
                    <a:r>
                      <a:rPr lang="en-US" baseline="0"/>
                      <a:t>, </a:t>
                    </a:r>
                    <a:fld id="{87147DB4-3BA1-48DA-8945-FDA1A2786374}" type="XVALUE">
                      <a:rPr lang="en-US" baseline="0"/>
                      <a:pPr/>
                      <a:t>[X VALUE]</a:t>
                    </a:fld>
                    <a:r>
                      <a:rPr lang="en-US" baseline="0"/>
                      <a:t>, </a:t>
                    </a:r>
                    <a:fld id="{18C7C1D9-C917-4A6B-B9D4-F1D50571FC10}" type="YVALUE">
                      <a:rPr lang="en-US" baseline="0"/>
                      <a:pPr/>
                      <a:t>[Y VALUE]</a:t>
                    </a:fld>
                    <a:r>
                      <a:rPr lang="en-US" baseline="0"/>
                      <a:t>, </a:t>
                    </a:r>
                    <a:fld id="{773C165E-D50D-4851-BBBC-34B904DF0952}"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2-E122-4D68-8E20-B96CDDE71AE7}"/>
                </c:ext>
              </c:extLst>
            </c:dLbl>
            <c:dLbl>
              <c:idx val="3"/>
              <c:layout>
                <c:manualLayout>
                  <c:x val="-2.096436404766735E-3"/>
                  <c:y val="-0.11314984709480128"/>
                </c:manualLayout>
              </c:layout>
              <c:tx>
                <c:rich>
                  <a:bodyPr/>
                  <a:lstStyle/>
                  <a:p>
                    <a:fld id="{762D282B-0502-4D5A-905C-80436AE72173}" type="CELLRANGE">
                      <a:rPr lang="en-US" baseline="0"/>
                      <a:pPr/>
                      <a:t>[CELLRANGE]</a:t>
                    </a:fld>
                    <a:r>
                      <a:rPr lang="en-US" baseline="0"/>
                      <a:t>, </a:t>
                    </a:r>
                    <a:fld id="{2603D9D5-E909-4BB0-B338-14D980B824CD}" type="XVALUE">
                      <a:rPr lang="en-US" baseline="0"/>
                      <a:pPr/>
                      <a:t>[X VALUE]</a:t>
                    </a:fld>
                    <a:r>
                      <a:rPr lang="en-US" baseline="0"/>
                      <a:t>, </a:t>
                    </a:r>
                    <a:fld id="{E81FDDAF-AD5A-41AF-B451-0D2352211E66}" type="YVALUE">
                      <a:rPr lang="en-US" baseline="0"/>
                      <a:pPr/>
                      <a:t>[Y VALUE]</a:t>
                    </a:fld>
                    <a:r>
                      <a:rPr lang="en-US" baseline="0"/>
                      <a:t>, </a:t>
                    </a:r>
                    <a:fld id="{A44F8BC3-89FD-485E-9F17-8B4BE1F6CC32}"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E122-4D68-8E20-B96CDDE71AE7}"/>
                </c:ext>
              </c:extLst>
            </c:dLbl>
            <c:dLbl>
              <c:idx val="4"/>
              <c:layout>
                <c:manualLayout>
                  <c:x val="-0.24737949576247475"/>
                  <c:y val="-0.12538226299694194"/>
                </c:manualLayout>
              </c:layout>
              <c:tx>
                <c:rich>
                  <a:bodyPr/>
                  <a:lstStyle/>
                  <a:p>
                    <a:fld id="{55FEED27-A644-407C-B645-611A27D84115}" type="CELLRANGE">
                      <a:rPr lang="en-US" baseline="0"/>
                      <a:pPr/>
                      <a:t>[CELLRANGE]</a:t>
                    </a:fld>
                    <a:r>
                      <a:rPr lang="en-US" baseline="0"/>
                      <a:t>, </a:t>
                    </a:r>
                    <a:fld id="{E8A8C5B4-2A95-40B7-A461-4071DA3FF415}" type="XVALUE">
                      <a:rPr lang="en-US" baseline="0"/>
                      <a:pPr/>
                      <a:t>[X VALUE]</a:t>
                    </a:fld>
                    <a:r>
                      <a:rPr lang="en-US" baseline="0"/>
                      <a:t>, </a:t>
                    </a:r>
                    <a:fld id="{E673AA4F-A6FF-4456-892F-32D28769AF90}" type="YVALUE">
                      <a:rPr lang="en-US" baseline="0"/>
                      <a:pPr/>
                      <a:t>[Y VALUE]</a:t>
                    </a:fld>
                    <a:r>
                      <a:rPr lang="en-US" baseline="0"/>
                      <a:t>, </a:t>
                    </a:r>
                    <a:fld id="{12A11F1D-C118-4826-AD23-7F068E5673CC}"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4-E122-4D68-8E20-B96CDDE71AE7}"/>
                </c:ext>
              </c:extLst>
            </c:dLbl>
            <c:dLbl>
              <c:idx val="5"/>
              <c:layout>
                <c:manualLayout>
                  <c:x val="0.15303985754797175"/>
                  <c:y val="0.15290519877675851"/>
                </c:manualLayout>
              </c:layout>
              <c:tx>
                <c:rich>
                  <a:bodyPr/>
                  <a:lstStyle/>
                  <a:p>
                    <a:fld id="{EF856F58-196D-4D69-8CDA-B9F4E559219C}" type="CELLRANGE">
                      <a:rPr lang="en-US" baseline="0"/>
                      <a:pPr/>
                      <a:t>[CELLRANGE]</a:t>
                    </a:fld>
                    <a:r>
                      <a:rPr lang="en-US" baseline="0"/>
                      <a:t>, </a:t>
                    </a:r>
                    <a:fld id="{FA9E7EE2-BCD6-4FE9-B539-5BA3F8975C1F}" type="XVALUE">
                      <a:rPr lang="en-US" baseline="0"/>
                      <a:pPr/>
                      <a:t>[X VALUE]</a:t>
                    </a:fld>
                    <a:r>
                      <a:rPr lang="en-US" baseline="0"/>
                      <a:t>, </a:t>
                    </a:r>
                    <a:fld id="{386E6F28-54FA-4A86-974C-AAFC662A7636}" type="YVALUE">
                      <a:rPr lang="en-US" baseline="0"/>
                      <a:pPr/>
                      <a:t>[Y VALUE]</a:t>
                    </a:fld>
                    <a:r>
                      <a:rPr lang="en-US" baseline="0"/>
                      <a:t>, </a:t>
                    </a:r>
                    <a:fld id="{37A582C1-20A8-42E8-BA57-8CC3396366FB}"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5-E122-4D68-8E20-B96CDDE71AE7}"/>
                </c:ext>
              </c:extLst>
            </c:dLbl>
            <c:dLbl>
              <c:idx val="6"/>
              <c:layout>
                <c:manualLayout>
                  <c:x val="-0.24109018654817455"/>
                  <c:y val="-0.29051987767584098"/>
                </c:manualLayout>
              </c:layout>
              <c:tx>
                <c:rich>
                  <a:bodyPr/>
                  <a:lstStyle/>
                  <a:p>
                    <a:fld id="{1EE32671-9D91-44E4-8766-929DE4BB97CC}" type="CELLRANGE">
                      <a:rPr lang="en-US" baseline="0"/>
                      <a:pPr/>
                      <a:t>[CELLRANGE]</a:t>
                    </a:fld>
                    <a:r>
                      <a:rPr lang="en-US" baseline="0"/>
                      <a:t>, </a:t>
                    </a:r>
                    <a:fld id="{A5E232B0-1A44-402F-B1B7-E87B229B0B7E}" type="XVALUE">
                      <a:rPr lang="en-US" baseline="0"/>
                      <a:pPr/>
                      <a:t>[X VALUE]</a:t>
                    </a:fld>
                    <a:r>
                      <a:rPr lang="en-US" baseline="0"/>
                      <a:t>, </a:t>
                    </a:r>
                    <a:fld id="{CFE20B3B-32EE-45D3-AE4E-EE575D15BCB1}" type="YVALUE">
                      <a:rPr lang="en-US" baseline="0"/>
                      <a:pPr/>
                      <a:t>[Y VALUE]</a:t>
                    </a:fld>
                    <a:r>
                      <a:rPr lang="en-US" baseline="0"/>
                      <a:t>, </a:t>
                    </a:r>
                    <a:fld id="{5255FEBC-A490-4717-9D24-414BF4EA2796}"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6-E122-4D68-8E20-B96CDDE71AE7}"/>
                </c:ext>
              </c:extLst>
            </c:dLbl>
            <c:dLbl>
              <c:idx val="7"/>
              <c:layout>
                <c:manualLayout>
                  <c:x val="6.7085964952535451E-2"/>
                  <c:y val="3.669724770642202E-2"/>
                </c:manualLayout>
              </c:layout>
              <c:tx>
                <c:rich>
                  <a:bodyPr/>
                  <a:lstStyle/>
                  <a:p>
                    <a:fld id="{1B47817F-A786-4BD7-93AD-BFD5E5A03836}" type="CELLRANGE">
                      <a:rPr lang="en-US" baseline="0"/>
                      <a:pPr/>
                      <a:t>[CELLRANGE]</a:t>
                    </a:fld>
                    <a:r>
                      <a:rPr lang="en-US" baseline="0"/>
                      <a:t>, </a:t>
                    </a:r>
                    <a:fld id="{8B3C25B1-02C3-4076-8239-886547478183}" type="XVALUE">
                      <a:rPr lang="en-US" baseline="0"/>
                      <a:pPr/>
                      <a:t>[X VALUE]</a:t>
                    </a:fld>
                    <a:r>
                      <a:rPr lang="en-US" baseline="0"/>
                      <a:t>, </a:t>
                    </a:r>
                    <a:fld id="{2C4A0402-2198-4EBA-BBE8-AFAC31EEF4E3}" type="YVALUE">
                      <a:rPr lang="en-US" baseline="0"/>
                      <a:pPr/>
                      <a:t>[Y VALUE]</a:t>
                    </a:fld>
                    <a:r>
                      <a:rPr lang="en-US" baseline="0"/>
                      <a:t>, </a:t>
                    </a:r>
                    <a:fld id="{FD3EA284-5FC7-48E6-9857-042B5F5DE9C2}"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7-E122-4D68-8E20-B96CDDE71AE7}"/>
                </c:ext>
              </c:extLst>
            </c:dLbl>
            <c:dLbl>
              <c:idx val="8"/>
              <c:layout>
                <c:manualLayout>
                  <c:x val="-2.0964364047667736E-3"/>
                  <c:y val="8.2568807339449546E-2"/>
                </c:manualLayout>
              </c:layout>
              <c:tx>
                <c:rich>
                  <a:bodyPr/>
                  <a:lstStyle/>
                  <a:p>
                    <a:fld id="{0A815E35-1E05-42BE-AE3F-3689512072AD}" type="CELLRANGE">
                      <a:rPr lang="en-US" baseline="0"/>
                      <a:pPr/>
                      <a:t>[CELLRANGE]</a:t>
                    </a:fld>
                    <a:r>
                      <a:rPr lang="en-US" baseline="0"/>
                      <a:t>, </a:t>
                    </a:r>
                    <a:fld id="{6E6A9C41-93CD-436C-A62D-55AE3DB79205}" type="XVALUE">
                      <a:rPr lang="en-US" baseline="0"/>
                      <a:pPr/>
                      <a:t>[X VALUE]</a:t>
                    </a:fld>
                    <a:r>
                      <a:rPr lang="en-US" baseline="0"/>
                      <a:t>, </a:t>
                    </a:r>
                    <a:fld id="{F4BABB9D-22DE-4C1B-8C52-58FA544565C1}" type="YVALUE">
                      <a:rPr lang="en-US" baseline="0"/>
                      <a:pPr/>
                      <a:t>[Y VALUE]</a:t>
                    </a:fld>
                    <a:r>
                      <a:rPr lang="en-US" baseline="0"/>
                      <a:t>, </a:t>
                    </a:r>
                    <a:fld id="{E279DAE1-2881-44F5-81DD-8C0C26810B65}" type="BUBBLESIZE">
                      <a:rPr lang="en-US" baseline="0"/>
                      <a:pPr/>
                      <a:t>[BUBBLE SIZE]</a:t>
                    </a:fld>
                    <a:endParaRPr lang="en-US" baseline="0"/>
                  </a:p>
                </c:rich>
              </c:tx>
              <c:showLegendKey val="0"/>
              <c:showVal val="1"/>
              <c:showCatName val="1"/>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8-E122-4D68-8E20-B96CDDE71AE7}"/>
                </c:ext>
              </c:extLst>
            </c:dLbl>
            <c:spPr>
              <a:solidFill>
                <a:prstClr val="black">
                  <a:lumMod val="65000"/>
                  <a:lumOff val="35000"/>
                </a:prstClr>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lt1">
                        <a:lumMod val="15000"/>
                        <a:lumOff val="85000"/>
                      </a:schemeClr>
                    </a:solidFill>
                    <a:latin typeface="+mn-lt"/>
                    <a:ea typeface="+mn-ea"/>
                    <a:cs typeface="+mn-cs"/>
                  </a:defRPr>
                </a:pPr>
                <a:endParaRPr lang="en-US"/>
              </a:p>
            </c:txPr>
            <c:showLegendKey val="0"/>
            <c:showVal val="1"/>
            <c:showCatName val="1"/>
            <c:showSerName val="0"/>
            <c:showPercent val="0"/>
            <c:showBubbleSize val="1"/>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trendline>
            <c:spPr>
              <a:ln w="25400" cap="rnd">
                <a:solidFill>
                  <a:schemeClr val="accent1">
                    <a:alpha val="50000"/>
                  </a:schemeClr>
                </a:solidFill>
              </a:ln>
              <a:effectLst/>
            </c:spPr>
            <c:trendlineType val="linear"/>
            <c:dispRSqr val="0"/>
            <c:dispEq val="0"/>
          </c:trendline>
          <c:xVal>
            <c:numRef>
              <c:f>'q9'!$C$2:$C$10</c:f>
              <c:numCache>
                <c:formatCode>General</c:formatCode>
                <c:ptCount val="9"/>
                <c:pt idx="0">
                  <c:v>123</c:v>
                </c:pt>
                <c:pt idx="1">
                  <c:v>96</c:v>
                </c:pt>
                <c:pt idx="2">
                  <c:v>127</c:v>
                </c:pt>
                <c:pt idx="3">
                  <c:v>156</c:v>
                </c:pt>
                <c:pt idx="4">
                  <c:v>42</c:v>
                </c:pt>
                <c:pt idx="5">
                  <c:v>67</c:v>
                </c:pt>
                <c:pt idx="6">
                  <c:v>72</c:v>
                </c:pt>
                <c:pt idx="7">
                  <c:v>104</c:v>
                </c:pt>
                <c:pt idx="8">
                  <c:v>43</c:v>
                </c:pt>
              </c:numCache>
            </c:numRef>
          </c:xVal>
          <c:yVal>
            <c:numRef>
              <c:f>'q9'!$D$2:$D$10</c:f>
              <c:numCache>
                <c:formatCode>General</c:formatCode>
                <c:ptCount val="9"/>
                <c:pt idx="0">
                  <c:v>4</c:v>
                </c:pt>
                <c:pt idx="1">
                  <c:v>3</c:v>
                </c:pt>
                <c:pt idx="2">
                  <c:v>4</c:v>
                </c:pt>
                <c:pt idx="3">
                  <c:v>3</c:v>
                </c:pt>
                <c:pt idx="4">
                  <c:v>2</c:v>
                </c:pt>
                <c:pt idx="5">
                  <c:v>2</c:v>
                </c:pt>
                <c:pt idx="6">
                  <c:v>2</c:v>
                </c:pt>
                <c:pt idx="7">
                  <c:v>2</c:v>
                </c:pt>
                <c:pt idx="8">
                  <c:v>1</c:v>
                </c:pt>
              </c:numCache>
            </c:numRef>
          </c:yVal>
          <c:bubbleSize>
            <c:numLit>
              <c:formatCode>General</c:formatCode>
              <c:ptCount val="9"/>
              <c:pt idx="0">
                <c:v>1</c:v>
              </c:pt>
              <c:pt idx="1">
                <c:v>1</c:v>
              </c:pt>
              <c:pt idx="2">
                <c:v>1</c:v>
              </c:pt>
              <c:pt idx="3">
                <c:v>1</c:v>
              </c:pt>
              <c:pt idx="4">
                <c:v>1</c:v>
              </c:pt>
              <c:pt idx="5">
                <c:v>1</c:v>
              </c:pt>
              <c:pt idx="6">
                <c:v>1</c:v>
              </c:pt>
              <c:pt idx="7">
                <c:v>1</c:v>
              </c:pt>
              <c:pt idx="8">
                <c:v>1</c:v>
              </c:pt>
            </c:numLit>
          </c:bubbleSize>
          <c:bubble3D val="0"/>
          <c:extLst>
            <c:ext xmlns:c15="http://schemas.microsoft.com/office/drawing/2012/chart" uri="{02D57815-91ED-43cb-92C2-25804820EDAC}">
              <c15:datalabelsRange>
                <c15:f>'Question-9'!$C$21:$C$29</c15:f>
                <c15:dlblRangeCache>
                  <c:ptCount val="9"/>
                  <c:pt idx="0">
                    <c:v>Nancy Davolio, Sales Representative</c:v>
                  </c:pt>
                  <c:pt idx="1">
                    <c:v>Andrew Fuller, Vice President, Sales</c:v>
                  </c:pt>
                  <c:pt idx="2">
                    <c:v>Janet Leverling, Sales Representative</c:v>
                  </c:pt>
                  <c:pt idx="3">
                    <c:v>Margaret Peacock, Sales Representative</c:v>
                  </c:pt>
                  <c:pt idx="4">
                    <c:v>Steven Buchanan, Sales Manager</c:v>
                  </c:pt>
                  <c:pt idx="5">
                    <c:v>Michael Suyama, Sales Representative</c:v>
                  </c:pt>
                  <c:pt idx="6">
                    <c:v>Robert King, Sales Representative</c:v>
                  </c:pt>
                  <c:pt idx="7">
                    <c:v>Laura Callahan, Inside Sales Coordinator</c:v>
                  </c:pt>
                  <c:pt idx="8">
                    <c:v>Anne Dodsworth, Sales Representative</c:v>
                  </c:pt>
                </c15:dlblRangeCache>
              </c15:datalabelsRange>
            </c:ext>
            <c:ext xmlns:c16="http://schemas.microsoft.com/office/drawing/2014/chart" uri="{C3380CC4-5D6E-409C-BE32-E72D297353CC}">
              <c16:uniqueId val="{0000000A-E122-4D68-8E20-B96CDDE71AE7}"/>
            </c:ext>
          </c:extLst>
        </c:ser>
        <c:dLbls>
          <c:showLegendKey val="0"/>
          <c:showVal val="0"/>
          <c:showCatName val="0"/>
          <c:showSerName val="0"/>
          <c:showPercent val="0"/>
          <c:showBubbleSize val="0"/>
        </c:dLbls>
        <c:bubbleScale val="100"/>
        <c:showNegBubbles val="0"/>
        <c:axId val="2126604015"/>
        <c:axId val="339506000"/>
      </c:bubbleChart>
      <c:valAx>
        <c:axId val="2126604015"/>
        <c:scaling>
          <c:orientation val="minMax"/>
        </c:scaling>
        <c:delete val="0"/>
        <c:axPos val="b"/>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r>
                  <a:rPr lang="en-IN"/>
                  <a:t>NumOFTask</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9506000"/>
        <c:crosses val="autoZero"/>
        <c:crossBetween val="midCat"/>
      </c:valAx>
      <c:valAx>
        <c:axId val="339506000"/>
        <c:scaling>
          <c:orientation val="minMax"/>
        </c:scaling>
        <c:delete val="0"/>
        <c:axPos val="l"/>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r>
                  <a:rPr lang="en-IN"/>
                  <a:t>Tenure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26604015"/>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Correlation between Product UnitInStock &amp; Total Sales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'Question-10'!$Q$5</c:f>
              <c:strCache>
                <c:ptCount val="1"/>
                <c:pt idx="0">
                  <c:v>TotalSales</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xVal>
            <c:numRef>
              <c:f>'Question-10'!$O$6:$O$82</c:f>
              <c:numCache>
                <c:formatCode>General</c:formatCode>
                <c:ptCount val="77"/>
                <c:pt idx="0">
                  <c:v>17</c:v>
                </c:pt>
                <c:pt idx="1">
                  <c:v>0</c:v>
                </c:pt>
                <c:pt idx="2">
                  <c:v>79</c:v>
                </c:pt>
                <c:pt idx="3">
                  <c:v>17</c:v>
                </c:pt>
                <c:pt idx="4">
                  <c:v>19</c:v>
                </c:pt>
                <c:pt idx="5">
                  <c:v>21</c:v>
                </c:pt>
                <c:pt idx="6">
                  <c:v>20</c:v>
                </c:pt>
                <c:pt idx="7">
                  <c:v>0</c:v>
                </c:pt>
                <c:pt idx="8">
                  <c:v>42</c:v>
                </c:pt>
                <c:pt idx="9">
                  <c:v>26</c:v>
                </c:pt>
                <c:pt idx="10">
                  <c:v>14</c:v>
                </c:pt>
                <c:pt idx="11">
                  <c:v>17</c:v>
                </c:pt>
                <c:pt idx="12">
                  <c:v>40</c:v>
                </c:pt>
                <c:pt idx="13">
                  <c:v>15</c:v>
                </c:pt>
                <c:pt idx="14">
                  <c:v>22</c:v>
                </c:pt>
                <c:pt idx="15">
                  <c:v>26</c:v>
                </c:pt>
                <c:pt idx="16">
                  <c:v>31</c:v>
                </c:pt>
                <c:pt idx="17">
                  <c:v>0</c:v>
                </c:pt>
                <c:pt idx="18">
                  <c:v>15</c:v>
                </c:pt>
                <c:pt idx="19">
                  <c:v>26</c:v>
                </c:pt>
                <c:pt idx="20">
                  <c:v>123</c:v>
                </c:pt>
                <c:pt idx="21">
                  <c:v>115</c:v>
                </c:pt>
                <c:pt idx="22">
                  <c:v>29</c:v>
                </c:pt>
                <c:pt idx="23">
                  <c:v>24</c:v>
                </c:pt>
                <c:pt idx="24">
                  <c:v>17</c:v>
                </c:pt>
                <c:pt idx="25">
                  <c:v>57</c:v>
                </c:pt>
                <c:pt idx="26">
                  <c:v>49</c:v>
                </c:pt>
                <c:pt idx="27">
                  <c:v>0</c:v>
                </c:pt>
                <c:pt idx="28">
                  <c:v>113</c:v>
                </c:pt>
                <c:pt idx="29">
                  <c:v>76</c:v>
                </c:pt>
                <c:pt idx="30">
                  <c:v>20</c:v>
                </c:pt>
                <c:pt idx="31">
                  <c:v>112</c:v>
                </c:pt>
                <c:pt idx="32">
                  <c:v>10</c:v>
                </c:pt>
                <c:pt idx="33">
                  <c:v>22</c:v>
                </c:pt>
                <c:pt idx="34">
                  <c:v>39</c:v>
                </c:pt>
                <c:pt idx="35">
                  <c:v>6</c:v>
                </c:pt>
                <c:pt idx="36">
                  <c:v>69</c:v>
                </c:pt>
                <c:pt idx="37">
                  <c:v>86</c:v>
                </c:pt>
                <c:pt idx="38">
                  <c:v>15</c:v>
                </c:pt>
                <c:pt idx="39">
                  <c:v>27</c:v>
                </c:pt>
                <c:pt idx="40">
                  <c:v>10</c:v>
                </c:pt>
                <c:pt idx="41">
                  <c:v>32</c:v>
                </c:pt>
                <c:pt idx="42">
                  <c:v>3</c:v>
                </c:pt>
                <c:pt idx="43">
                  <c:v>6</c:v>
                </c:pt>
                <c:pt idx="44">
                  <c:v>85</c:v>
                </c:pt>
                <c:pt idx="45">
                  <c:v>26</c:v>
                </c:pt>
                <c:pt idx="46">
                  <c:v>53</c:v>
                </c:pt>
                <c:pt idx="47">
                  <c:v>9</c:v>
                </c:pt>
                <c:pt idx="48">
                  <c:v>125</c:v>
                </c:pt>
                <c:pt idx="49">
                  <c:v>35</c:v>
                </c:pt>
                <c:pt idx="50">
                  <c:v>36</c:v>
                </c:pt>
                <c:pt idx="51">
                  <c:v>29</c:v>
                </c:pt>
                <c:pt idx="52">
                  <c:v>120</c:v>
                </c:pt>
                <c:pt idx="53">
                  <c:v>104</c:v>
                </c:pt>
                <c:pt idx="54">
                  <c:v>111</c:v>
                </c:pt>
                <c:pt idx="55">
                  <c:v>95</c:v>
                </c:pt>
                <c:pt idx="56">
                  <c:v>62</c:v>
                </c:pt>
                <c:pt idx="57">
                  <c:v>25</c:v>
                </c:pt>
                <c:pt idx="58">
                  <c:v>0</c:v>
                </c:pt>
                <c:pt idx="59">
                  <c:v>24</c:v>
                </c:pt>
                <c:pt idx="60">
                  <c:v>21</c:v>
                </c:pt>
                <c:pt idx="61">
                  <c:v>61</c:v>
                </c:pt>
                <c:pt idx="62">
                  <c:v>20</c:v>
                </c:pt>
                <c:pt idx="63">
                  <c:v>5</c:v>
                </c:pt>
                <c:pt idx="64">
                  <c:v>101</c:v>
                </c:pt>
                <c:pt idx="65">
                  <c:v>36</c:v>
                </c:pt>
                <c:pt idx="66">
                  <c:v>76</c:v>
                </c:pt>
                <c:pt idx="67">
                  <c:v>65</c:v>
                </c:pt>
                <c:pt idx="68">
                  <c:v>4</c:v>
                </c:pt>
                <c:pt idx="69">
                  <c:v>38</c:v>
                </c:pt>
                <c:pt idx="70">
                  <c:v>13</c:v>
                </c:pt>
                <c:pt idx="71">
                  <c:v>11</c:v>
                </c:pt>
                <c:pt idx="72">
                  <c:v>4</c:v>
                </c:pt>
                <c:pt idx="73">
                  <c:v>52</c:v>
                </c:pt>
                <c:pt idx="74">
                  <c:v>39</c:v>
                </c:pt>
                <c:pt idx="75">
                  <c:v>112</c:v>
                </c:pt>
                <c:pt idx="76">
                  <c:v>15</c:v>
                </c:pt>
              </c:numCache>
            </c:numRef>
          </c:xVal>
          <c:yVal>
            <c:numRef>
              <c:f>'Question-10'!$Q$6:$Q$82</c:f>
              <c:numCache>
                <c:formatCode>General</c:formatCode>
                <c:ptCount val="77"/>
                <c:pt idx="0">
                  <c:v>141396.73000000001</c:v>
                </c:pt>
                <c:pt idx="1">
                  <c:v>80368.67</c:v>
                </c:pt>
                <c:pt idx="2">
                  <c:v>71155.7</c:v>
                </c:pt>
                <c:pt idx="3">
                  <c:v>47234.97</c:v>
                </c:pt>
                <c:pt idx="4">
                  <c:v>46825.48</c:v>
                </c:pt>
                <c:pt idx="5">
                  <c:v>42593.06</c:v>
                </c:pt>
                <c:pt idx="6">
                  <c:v>41819.65</c:v>
                </c:pt>
                <c:pt idx="7">
                  <c:v>32698.38</c:v>
                </c:pt>
                <c:pt idx="8">
                  <c:v>29171.87</c:v>
                </c:pt>
                <c:pt idx="9">
                  <c:v>25696.639999999999</c:v>
                </c:pt>
                <c:pt idx="10">
                  <c:v>24900.13</c:v>
                </c:pt>
                <c:pt idx="11">
                  <c:v>23526.7</c:v>
                </c:pt>
                <c:pt idx="12">
                  <c:v>22563.360000000001</c:v>
                </c:pt>
                <c:pt idx="13">
                  <c:v>22044.3</c:v>
                </c:pt>
                <c:pt idx="14">
                  <c:v>21957.97</c:v>
                </c:pt>
                <c:pt idx="15">
                  <c:v>21942.36</c:v>
                </c:pt>
                <c:pt idx="16">
                  <c:v>20867.34</c:v>
                </c:pt>
                <c:pt idx="17">
                  <c:v>20574.169999999998</c:v>
                </c:pt>
                <c:pt idx="18">
                  <c:v>19849.14</c:v>
                </c:pt>
                <c:pt idx="19">
                  <c:v>19551.02</c:v>
                </c:pt>
                <c:pt idx="20">
                  <c:v>17910.63</c:v>
                </c:pt>
                <c:pt idx="21">
                  <c:v>17426.400000000001</c:v>
                </c:pt>
                <c:pt idx="22">
                  <c:v>17215.78</c:v>
                </c:pt>
                <c:pt idx="23">
                  <c:v>16701.09</c:v>
                </c:pt>
                <c:pt idx="24">
                  <c:v>16355.96</c:v>
                </c:pt>
                <c:pt idx="25">
                  <c:v>15760.44</c:v>
                </c:pt>
                <c:pt idx="26">
                  <c:v>15099.88</c:v>
                </c:pt>
                <c:pt idx="27">
                  <c:v>14920.87</c:v>
                </c:pt>
                <c:pt idx="28">
                  <c:v>14352.6</c:v>
                </c:pt>
                <c:pt idx="29">
                  <c:v>13869.89</c:v>
                </c:pt>
                <c:pt idx="30">
                  <c:v>13644</c:v>
                </c:pt>
                <c:pt idx="31">
                  <c:v>13458.46</c:v>
                </c:pt>
                <c:pt idx="32">
                  <c:v>13424.2</c:v>
                </c:pt>
                <c:pt idx="33">
                  <c:v>12901.77</c:v>
                </c:pt>
                <c:pt idx="34">
                  <c:v>12788.1</c:v>
                </c:pt>
                <c:pt idx="35">
                  <c:v>12772</c:v>
                </c:pt>
                <c:pt idx="36">
                  <c:v>12294.54</c:v>
                </c:pt>
                <c:pt idx="37">
                  <c:v>12257.66</c:v>
                </c:pt>
                <c:pt idx="38">
                  <c:v>10672.65</c:v>
                </c:pt>
                <c:pt idx="39">
                  <c:v>9915.94</c:v>
                </c:pt>
                <c:pt idx="40">
                  <c:v>9244.6</c:v>
                </c:pt>
                <c:pt idx="41">
                  <c:v>9171.6299999999992</c:v>
                </c:pt>
                <c:pt idx="42">
                  <c:v>9104</c:v>
                </c:pt>
                <c:pt idx="43">
                  <c:v>8714</c:v>
                </c:pt>
                <c:pt idx="44">
                  <c:v>8680.34</c:v>
                </c:pt>
                <c:pt idx="45">
                  <c:v>8575</c:v>
                </c:pt>
                <c:pt idx="46">
                  <c:v>8567.9</c:v>
                </c:pt>
                <c:pt idx="47">
                  <c:v>8404.16</c:v>
                </c:pt>
                <c:pt idx="48">
                  <c:v>8177.49</c:v>
                </c:pt>
                <c:pt idx="49">
                  <c:v>7991.49</c:v>
                </c:pt>
                <c:pt idx="50">
                  <c:v>7661.55</c:v>
                </c:pt>
                <c:pt idx="51">
                  <c:v>7226.5</c:v>
                </c:pt>
                <c:pt idx="52">
                  <c:v>7137</c:v>
                </c:pt>
                <c:pt idx="53">
                  <c:v>7122.36</c:v>
                </c:pt>
                <c:pt idx="54">
                  <c:v>6350.4</c:v>
                </c:pt>
                <c:pt idx="55">
                  <c:v>5883</c:v>
                </c:pt>
                <c:pt idx="56">
                  <c:v>5881.67</c:v>
                </c:pt>
                <c:pt idx="57">
                  <c:v>5862.62</c:v>
                </c:pt>
                <c:pt idx="58">
                  <c:v>5347.2</c:v>
                </c:pt>
                <c:pt idx="59">
                  <c:v>4960.4399999999996</c:v>
                </c:pt>
                <c:pt idx="60">
                  <c:v>4728.24</c:v>
                </c:pt>
                <c:pt idx="61">
                  <c:v>4601.7</c:v>
                </c:pt>
                <c:pt idx="62">
                  <c:v>4504.3599999999997</c:v>
                </c:pt>
                <c:pt idx="63">
                  <c:v>4338.17</c:v>
                </c:pt>
                <c:pt idx="64">
                  <c:v>3997.2</c:v>
                </c:pt>
                <c:pt idx="65">
                  <c:v>3958.08</c:v>
                </c:pt>
                <c:pt idx="66">
                  <c:v>3704.4</c:v>
                </c:pt>
                <c:pt idx="67">
                  <c:v>3437.69</c:v>
                </c:pt>
                <c:pt idx="68">
                  <c:v>3383</c:v>
                </c:pt>
                <c:pt idx="69">
                  <c:v>3232.95</c:v>
                </c:pt>
                <c:pt idx="70">
                  <c:v>3044</c:v>
                </c:pt>
                <c:pt idx="71">
                  <c:v>2688.4</c:v>
                </c:pt>
                <c:pt idx="72">
                  <c:v>2432.5</c:v>
                </c:pt>
                <c:pt idx="73">
                  <c:v>2396.8000000000002</c:v>
                </c:pt>
                <c:pt idx="74">
                  <c:v>1784.82</c:v>
                </c:pt>
                <c:pt idx="75">
                  <c:v>1648.12</c:v>
                </c:pt>
                <c:pt idx="76">
                  <c:v>1368.71</c:v>
                </c:pt>
              </c:numCache>
            </c:numRef>
          </c:yVal>
          <c:smooth val="0"/>
          <c:extLst>
            <c:ext xmlns:c16="http://schemas.microsoft.com/office/drawing/2014/chart" uri="{C3380CC4-5D6E-409C-BE32-E72D297353CC}">
              <c16:uniqueId val="{00000001-0970-40F9-AAD7-14F035DCC92F}"/>
            </c:ext>
          </c:extLst>
        </c:ser>
        <c:dLbls>
          <c:showLegendKey val="0"/>
          <c:showVal val="0"/>
          <c:showCatName val="0"/>
          <c:showSerName val="0"/>
          <c:showPercent val="0"/>
          <c:showBubbleSize val="0"/>
        </c:dLbls>
        <c:axId val="495571808"/>
        <c:axId val="499080032"/>
      </c:scatterChart>
      <c:valAx>
        <c:axId val="495571808"/>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UnitInStock</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99080032"/>
        <c:crosses val="autoZero"/>
        <c:crossBetween val="midCat"/>
      </c:valAx>
      <c:valAx>
        <c:axId val="499080032"/>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Total Sales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95571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Correlation between Product UnitInStock &amp; Total Quantity Sold</a:t>
            </a:r>
          </a:p>
          <a:p>
            <a:pPr>
              <a:defRPr/>
            </a:pPr>
            <a:endParaRPr lang="en-US"/>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'Question-10'!$P$5</c:f>
              <c:strCache>
                <c:ptCount val="1"/>
                <c:pt idx="0">
                  <c:v>TotalQuantitySold</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xVal>
            <c:numRef>
              <c:f>'Question-10'!$O$6:$O$82</c:f>
              <c:numCache>
                <c:formatCode>General</c:formatCode>
                <c:ptCount val="77"/>
                <c:pt idx="0">
                  <c:v>17</c:v>
                </c:pt>
                <c:pt idx="1">
                  <c:v>0</c:v>
                </c:pt>
                <c:pt idx="2">
                  <c:v>79</c:v>
                </c:pt>
                <c:pt idx="3">
                  <c:v>17</c:v>
                </c:pt>
                <c:pt idx="4">
                  <c:v>19</c:v>
                </c:pt>
                <c:pt idx="5">
                  <c:v>21</c:v>
                </c:pt>
                <c:pt idx="6">
                  <c:v>20</c:v>
                </c:pt>
                <c:pt idx="7">
                  <c:v>0</c:v>
                </c:pt>
                <c:pt idx="8">
                  <c:v>42</c:v>
                </c:pt>
                <c:pt idx="9">
                  <c:v>26</c:v>
                </c:pt>
                <c:pt idx="10">
                  <c:v>14</c:v>
                </c:pt>
                <c:pt idx="11">
                  <c:v>17</c:v>
                </c:pt>
                <c:pt idx="12">
                  <c:v>40</c:v>
                </c:pt>
                <c:pt idx="13">
                  <c:v>15</c:v>
                </c:pt>
                <c:pt idx="14">
                  <c:v>22</c:v>
                </c:pt>
                <c:pt idx="15">
                  <c:v>26</c:v>
                </c:pt>
                <c:pt idx="16">
                  <c:v>31</c:v>
                </c:pt>
                <c:pt idx="17">
                  <c:v>0</c:v>
                </c:pt>
                <c:pt idx="18">
                  <c:v>15</c:v>
                </c:pt>
                <c:pt idx="19">
                  <c:v>26</c:v>
                </c:pt>
                <c:pt idx="20">
                  <c:v>123</c:v>
                </c:pt>
                <c:pt idx="21">
                  <c:v>115</c:v>
                </c:pt>
                <c:pt idx="22">
                  <c:v>29</c:v>
                </c:pt>
                <c:pt idx="23">
                  <c:v>24</c:v>
                </c:pt>
                <c:pt idx="24">
                  <c:v>17</c:v>
                </c:pt>
                <c:pt idx="25">
                  <c:v>57</c:v>
                </c:pt>
                <c:pt idx="26">
                  <c:v>49</c:v>
                </c:pt>
                <c:pt idx="27">
                  <c:v>0</c:v>
                </c:pt>
                <c:pt idx="28">
                  <c:v>113</c:v>
                </c:pt>
                <c:pt idx="29">
                  <c:v>76</c:v>
                </c:pt>
                <c:pt idx="30">
                  <c:v>20</c:v>
                </c:pt>
                <c:pt idx="31">
                  <c:v>112</c:v>
                </c:pt>
                <c:pt idx="32">
                  <c:v>10</c:v>
                </c:pt>
                <c:pt idx="33">
                  <c:v>22</c:v>
                </c:pt>
                <c:pt idx="34">
                  <c:v>39</c:v>
                </c:pt>
                <c:pt idx="35">
                  <c:v>6</c:v>
                </c:pt>
                <c:pt idx="36">
                  <c:v>69</c:v>
                </c:pt>
                <c:pt idx="37">
                  <c:v>86</c:v>
                </c:pt>
                <c:pt idx="38">
                  <c:v>15</c:v>
                </c:pt>
                <c:pt idx="39">
                  <c:v>27</c:v>
                </c:pt>
                <c:pt idx="40">
                  <c:v>10</c:v>
                </c:pt>
                <c:pt idx="41">
                  <c:v>32</c:v>
                </c:pt>
                <c:pt idx="42">
                  <c:v>3</c:v>
                </c:pt>
                <c:pt idx="43">
                  <c:v>6</c:v>
                </c:pt>
                <c:pt idx="44">
                  <c:v>85</c:v>
                </c:pt>
                <c:pt idx="45">
                  <c:v>26</c:v>
                </c:pt>
                <c:pt idx="46">
                  <c:v>53</c:v>
                </c:pt>
                <c:pt idx="47">
                  <c:v>9</c:v>
                </c:pt>
                <c:pt idx="48">
                  <c:v>125</c:v>
                </c:pt>
                <c:pt idx="49">
                  <c:v>35</c:v>
                </c:pt>
                <c:pt idx="50">
                  <c:v>36</c:v>
                </c:pt>
                <c:pt idx="51">
                  <c:v>29</c:v>
                </c:pt>
                <c:pt idx="52">
                  <c:v>120</c:v>
                </c:pt>
                <c:pt idx="53">
                  <c:v>104</c:v>
                </c:pt>
                <c:pt idx="54">
                  <c:v>111</c:v>
                </c:pt>
                <c:pt idx="55">
                  <c:v>95</c:v>
                </c:pt>
                <c:pt idx="56">
                  <c:v>62</c:v>
                </c:pt>
                <c:pt idx="57">
                  <c:v>25</c:v>
                </c:pt>
                <c:pt idx="58">
                  <c:v>0</c:v>
                </c:pt>
                <c:pt idx="59">
                  <c:v>24</c:v>
                </c:pt>
                <c:pt idx="60">
                  <c:v>21</c:v>
                </c:pt>
                <c:pt idx="61">
                  <c:v>61</c:v>
                </c:pt>
                <c:pt idx="62">
                  <c:v>20</c:v>
                </c:pt>
                <c:pt idx="63">
                  <c:v>5</c:v>
                </c:pt>
                <c:pt idx="64">
                  <c:v>101</c:v>
                </c:pt>
                <c:pt idx="65">
                  <c:v>36</c:v>
                </c:pt>
                <c:pt idx="66">
                  <c:v>76</c:v>
                </c:pt>
                <c:pt idx="67">
                  <c:v>65</c:v>
                </c:pt>
                <c:pt idx="68">
                  <c:v>4</c:v>
                </c:pt>
                <c:pt idx="69">
                  <c:v>38</c:v>
                </c:pt>
                <c:pt idx="70">
                  <c:v>13</c:v>
                </c:pt>
                <c:pt idx="71">
                  <c:v>11</c:v>
                </c:pt>
                <c:pt idx="72">
                  <c:v>4</c:v>
                </c:pt>
                <c:pt idx="73">
                  <c:v>52</c:v>
                </c:pt>
                <c:pt idx="74">
                  <c:v>39</c:v>
                </c:pt>
                <c:pt idx="75">
                  <c:v>112</c:v>
                </c:pt>
                <c:pt idx="76">
                  <c:v>15</c:v>
                </c:pt>
              </c:numCache>
            </c:numRef>
          </c:xVal>
          <c:yVal>
            <c:numRef>
              <c:f>'Question-10'!$P$6:$P$82</c:f>
              <c:numCache>
                <c:formatCode>General</c:formatCode>
                <c:ptCount val="77"/>
                <c:pt idx="0">
                  <c:v>623</c:v>
                </c:pt>
                <c:pt idx="1">
                  <c:v>746</c:v>
                </c:pt>
                <c:pt idx="2">
                  <c:v>1496</c:v>
                </c:pt>
                <c:pt idx="3">
                  <c:v>1083</c:v>
                </c:pt>
                <c:pt idx="4">
                  <c:v>1577</c:v>
                </c:pt>
                <c:pt idx="5">
                  <c:v>1263</c:v>
                </c:pt>
                <c:pt idx="6">
                  <c:v>886</c:v>
                </c:pt>
                <c:pt idx="7">
                  <c:v>978</c:v>
                </c:pt>
                <c:pt idx="8">
                  <c:v>539</c:v>
                </c:pt>
                <c:pt idx="9">
                  <c:v>640</c:v>
                </c:pt>
                <c:pt idx="10">
                  <c:v>806</c:v>
                </c:pt>
                <c:pt idx="11">
                  <c:v>580</c:v>
                </c:pt>
                <c:pt idx="12">
                  <c:v>313</c:v>
                </c:pt>
                <c:pt idx="13">
                  <c:v>763</c:v>
                </c:pt>
                <c:pt idx="14">
                  <c:v>740</c:v>
                </c:pt>
                <c:pt idx="15">
                  <c:v>714</c:v>
                </c:pt>
                <c:pt idx="16">
                  <c:v>742</c:v>
                </c:pt>
                <c:pt idx="17">
                  <c:v>722</c:v>
                </c:pt>
                <c:pt idx="18">
                  <c:v>753</c:v>
                </c:pt>
                <c:pt idx="19">
                  <c:v>1057</c:v>
                </c:pt>
                <c:pt idx="20">
                  <c:v>1103</c:v>
                </c:pt>
                <c:pt idx="21">
                  <c:v>903</c:v>
                </c:pt>
                <c:pt idx="22">
                  <c:v>1158</c:v>
                </c:pt>
                <c:pt idx="23">
                  <c:v>445</c:v>
                </c:pt>
                <c:pt idx="24">
                  <c:v>1057</c:v>
                </c:pt>
                <c:pt idx="25">
                  <c:v>981</c:v>
                </c:pt>
                <c:pt idx="26">
                  <c:v>365</c:v>
                </c:pt>
                <c:pt idx="27">
                  <c:v>1397</c:v>
                </c:pt>
                <c:pt idx="28">
                  <c:v>603</c:v>
                </c:pt>
                <c:pt idx="29">
                  <c:v>745</c:v>
                </c:pt>
                <c:pt idx="30">
                  <c:v>883</c:v>
                </c:pt>
                <c:pt idx="31">
                  <c:v>805</c:v>
                </c:pt>
                <c:pt idx="32">
                  <c:v>612</c:v>
                </c:pt>
                <c:pt idx="33">
                  <c:v>706</c:v>
                </c:pt>
                <c:pt idx="34">
                  <c:v>828</c:v>
                </c:pt>
                <c:pt idx="35">
                  <c:v>372</c:v>
                </c:pt>
                <c:pt idx="36">
                  <c:v>793</c:v>
                </c:pt>
                <c:pt idx="37">
                  <c:v>344</c:v>
                </c:pt>
                <c:pt idx="38">
                  <c:v>817</c:v>
                </c:pt>
                <c:pt idx="39">
                  <c:v>601</c:v>
                </c:pt>
                <c:pt idx="40">
                  <c:v>520</c:v>
                </c:pt>
                <c:pt idx="41">
                  <c:v>791</c:v>
                </c:pt>
                <c:pt idx="42">
                  <c:v>1016</c:v>
                </c:pt>
                <c:pt idx="43">
                  <c:v>799</c:v>
                </c:pt>
                <c:pt idx="44">
                  <c:v>981</c:v>
                </c:pt>
                <c:pt idx="45">
                  <c:v>697</c:v>
                </c:pt>
                <c:pt idx="46">
                  <c:v>453</c:v>
                </c:pt>
                <c:pt idx="47">
                  <c:v>297</c:v>
                </c:pt>
                <c:pt idx="48">
                  <c:v>1155</c:v>
                </c:pt>
                <c:pt idx="49">
                  <c:v>404</c:v>
                </c:pt>
                <c:pt idx="50">
                  <c:v>434</c:v>
                </c:pt>
                <c:pt idx="51">
                  <c:v>95</c:v>
                </c:pt>
                <c:pt idx="52">
                  <c:v>301</c:v>
                </c:pt>
                <c:pt idx="53">
                  <c:v>348</c:v>
                </c:pt>
                <c:pt idx="54">
                  <c:v>506</c:v>
                </c:pt>
                <c:pt idx="55">
                  <c:v>548</c:v>
                </c:pt>
                <c:pt idx="56">
                  <c:v>534</c:v>
                </c:pt>
                <c:pt idx="57">
                  <c:v>723</c:v>
                </c:pt>
                <c:pt idx="58">
                  <c:v>298</c:v>
                </c:pt>
                <c:pt idx="59">
                  <c:v>891</c:v>
                </c:pt>
                <c:pt idx="60">
                  <c:v>755</c:v>
                </c:pt>
                <c:pt idx="61">
                  <c:v>580</c:v>
                </c:pt>
                <c:pt idx="62">
                  <c:v>1125</c:v>
                </c:pt>
                <c:pt idx="63">
                  <c:v>508</c:v>
                </c:pt>
                <c:pt idx="64">
                  <c:v>293</c:v>
                </c:pt>
                <c:pt idx="65">
                  <c:v>485</c:v>
                </c:pt>
                <c:pt idx="66">
                  <c:v>318</c:v>
                </c:pt>
                <c:pt idx="67">
                  <c:v>235</c:v>
                </c:pt>
                <c:pt idx="68">
                  <c:v>239</c:v>
                </c:pt>
                <c:pt idx="69">
                  <c:v>500</c:v>
                </c:pt>
                <c:pt idx="70">
                  <c:v>328</c:v>
                </c:pt>
                <c:pt idx="71">
                  <c:v>125</c:v>
                </c:pt>
                <c:pt idx="72">
                  <c:v>297</c:v>
                </c:pt>
                <c:pt idx="73">
                  <c:v>184</c:v>
                </c:pt>
                <c:pt idx="74">
                  <c:v>122</c:v>
                </c:pt>
                <c:pt idx="75">
                  <c:v>755</c:v>
                </c:pt>
                <c:pt idx="76">
                  <c:v>138</c:v>
                </c:pt>
              </c:numCache>
            </c:numRef>
          </c:yVal>
          <c:smooth val="0"/>
          <c:extLst>
            <c:ext xmlns:c16="http://schemas.microsoft.com/office/drawing/2014/chart" uri="{C3380CC4-5D6E-409C-BE32-E72D297353CC}">
              <c16:uniqueId val="{00000001-E2AD-45D8-B10F-558EEBA409E2}"/>
            </c:ext>
          </c:extLst>
        </c:ser>
        <c:dLbls>
          <c:showLegendKey val="0"/>
          <c:showVal val="0"/>
          <c:showCatName val="0"/>
          <c:showSerName val="0"/>
          <c:showPercent val="0"/>
          <c:showBubbleSize val="0"/>
        </c:dLbls>
        <c:axId val="165015232"/>
        <c:axId val="1841698767"/>
      </c:scatterChart>
      <c:valAx>
        <c:axId val="165015232"/>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UnitInStock</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41698767"/>
        <c:crosses val="autoZero"/>
        <c:crossBetween val="midCat"/>
      </c:valAx>
      <c:valAx>
        <c:axId val="184169876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Total Quantity Sold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50152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[EdaAns.xlsx]Question-11!PivotTable15</c:name>
    <c:fmtId val="4"/>
  </c:pivotSource>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Product demand over 12 months</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'Question-11'!$D$16</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none"/>
          </c:marker>
          <c:cat>
            <c:strRef>
              <c:f>'Question-11'!$C$17:$C$29</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'Question-11'!$D$17:$D$29</c:f>
              <c:numCache>
                <c:formatCode>General</c:formatCode>
                <c:ptCount val="12"/>
                <c:pt idx="0">
                  <c:v>195</c:v>
                </c:pt>
                <c:pt idx="1">
                  <c:v>219</c:v>
                </c:pt>
                <c:pt idx="2">
                  <c:v>219</c:v>
                </c:pt>
                <c:pt idx="3">
                  <c:v>250</c:v>
                </c:pt>
                <c:pt idx="4">
                  <c:v>276</c:v>
                </c:pt>
                <c:pt idx="5">
                  <c:v>145</c:v>
                </c:pt>
                <c:pt idx="6">
                  <c:v>76</c:v>
                </c:pt>
                <c:pt idx="7">
                  <c:v>136</c:v>
                </c:pt>
                <c:pt idx="8">
                  <c:v>153</c:v>
                </c:pt>
                <c:pt idx="9">
                  <c:v>152</c:v>
                </c:pt>
                <c:pt idx="10">
                  <c:v>173</c:v>
                </c:pt>
                <c:pt idx="11">
                  <c:v>161</c:v>
                </c:pt>
              </c:numCache>
            </c:numRef>
          </c:val>
          <c:smooth val="0"/>
          <c:extLst>
            <c:ext xmlns:c16="http://schemas.microsoft.com/office/drawing/2014/chart" uri="{C3380CC4-5D6E-409C-BE32-E72D297353CC}">
              <c16:uniqueId val="{00000000-9CB4-495E-9E57-646472B56616}"/>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2132806911"/>
        <c:axId val="110390783"/>
      </c:lineChart>
      <c:catAx>
        <c:axId val="2132806911"/>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110390783"/>
        <c:crosses val="autoZero"/>
        <c:auto val="1"/>
        <c:lblAlgn val="ctr"/>
        <c:lblOffset val="100"/>
        <c:noMultiLvlLbl val="0"/>
      </c:catAx>
      <c:valAx>
        <c:axId val="1103907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2132806911"/>
        <c:crosses val="autoZero"/>
        <c:crossBetween val="between"/>
      </c:valAx>
      <c:dTable>
        <c:showHorzBorder val="1"/>
        <c:showVertBorder val="1"/>
        <c:showOutline val="1"/>
        <c:showKeys val="1"/>
        <c:spPr>
          <a:noFill/>
          <a:ln w="9525">
            <a:solidFill>
              <a:schemeClr val="accent1">
                <a:lumMod val="60000"/>
                <a:lumOff val="40000"/>
              </a:schemeClr>
            </a:solidFill>
          </a:ln>
          <a:effectLst/>
        </c:spPr>
        <c:txPr>
          <a:bodyPr rot="0" spcFirstLastPara="1" vertOverflow="ellipsis" vert="horz" wrap="square" anchor="ctr" anchorCtr="1"/>
          <a:lstStyle/>
          <a:p>
            <a:pPr rtl="0">
              <a:defRPr sz="1197" b="0" i="0" u="none" strike="noStrike" kern="1200" baseline="0">
                <a:solidFill>
                  <a:schemeClr val="lt1"/>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IN"/>
              <a:t>Contact Code &amp; Total Delivery Time</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trendline>
            <c:spPr>
              <a:ln w="28575" cap="rnd">
                <a:solidFill>
                  <a:schemeClr val="lt1">
                    <a:alpha val="50000"/>
                  </a:schemeClr>
                </a:solidFill>
                <a:round/>
              </a:ln>
              <a:effectLst/>
            </c:spPr>
            <c:trendlineType val="linear"/>
            <c:dispRSqr val="0"/>
            <c:dispEq val="0"/>
          </c:trendline>
          <c:xVal>
            <c:numRef>
              <c:f>'Question-13'!$B$51:$B$64</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13</c:v>
                </c:pt>
                <c:pt idx="12">
                  <c:v>14</c:v>
                </c:pt>
                <c:pt idx="13">
                  <c:v>15</c:v>
                </c:pt>
              </c:numCache>
            </c:numRef>
          </c:xVal>
          <c:yVal>
            <c:numRef>
              <c:f>'Question-13'!$C$51:$C$64</c:f>
              <c:numCache>
                <c:formatCode>General</c:formatCode>
                <c:ptCount val="14"/>
                <c:pt idx="0">
                  <c:v>2716</c:v>
                </c:pt>
                <c:pt idx="1">
                  <c:v>868</c:v>
                </c:pt>
                <c:pt idx="2">
                  <c:v>1400</c:v>
                </c:pt>
                <c:pt idx="3">
                  <c:v>12460</c:v>
                </c:pt>
                <c:pt idx="4">
                  <c:v>1750</c:v>
                </c:pt>
                <c:pt idx="5">
                  <c:v>3542</c:v>
                </c:pt>
                <c:pt idx="6">
                  <c:v>2114</c:v>
                </c:pt>
                <c:pt idx="7">
                  <c:v>1820</c:v>
                </c:pt>
                <c:pt idx="8">
                  <c:v>2394</c:v>
                </c:pt>
                <c:pt idx="9">
                  <c:v>1680</c:v>
                </c:pt>
                <c:pt idx="10">
                  <c:v>952</c:v>
                </c:pt>
                <c:pt idx="11">
                  <c:v>11102</c:v>
                </c:pt>
                <c:pt idx="12">
                  <c:v>4270</c:v>
                </c:pt>
                <c:pt idx="13">
                  <c:v>2338</c:v>
                </c:pt>
              </c:numCache>
            </c:numRef>
          </c:yVal>
          <c:smooth val="0"/>
          <c:extLst>
            <c:ext xmlns:c16="http://schemas.microsoft.com/office/drawing/2014/chart" uri="{C3380CC4-5D6E-409C-BE32-E72D297353CC}">
              <c16:uniqueId val="{00000001-F9D2-41BD-8C2E-C280955A7A31}"/>
            </c:ext>
          </c:extLst>
        </c:ser>
        <c:dLbls>
          <c:showLegendKey val="0"/>
          <c:showVal val="0"/>
          <c:showCatName val="0"/>
          <c:showSerName val="0"/>
          <c:showPercent val="0"/>
          <c:showBubbleSize val="0"/>
        </c:dLbls>
        <c:axId val="993612384"/>
        <c:axId val="1444556976"/>
      </c:scatterChart>
      <c:valAx>
        <c:axId val="99361238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44556976"/>
        <c:crosses val="autoZero"/>
        <c:crossBetween val="midCat"/>
      </c:valAx>
      <c:valAx>
        <c:axId val="1444556976"/>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9936123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IN"/>
              <a:t>Country Code &amp; NumOfOrders</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trendline>
            <c:spPr>
              <a:ln w="28575" cap="rnd">
                <a:solidFill>
                  <a:schemeClr val="lt1">
                    <a:alpha val="50000"/>
                  </a:schemeClr>
                </a:solidFill>
                <a:round/>
              </a:ln>
              <a:effectLst/>
            </c:spPr>
            <c:trendlineType val="linear"/>
            <c:dispRSqr val="0"/>
            <c:dispEq val="0"/>
          </c:trendline>
          <c:xVal>
            <c:numRef>
              <c:f>'Question-13'!$I$34:$I$54</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numCache>
            </c:numRef>
          </c:xVal>
          <c:yVal>
            <c:numRef>
              <c:f>'Question-13'!$J$34:$J$54</c:f>
              <c:numCache>
                <c:formatCode>General</c:formatCode>
                <c:ptCount val="21"/>
                <c:pt idx="0">
                  <c:v>28</c:v>
                </c:pt>
                <c:pt idx="1">
                  <c:v>96</c:v>
                </c:pt>
                <c:pt idx="2">
                  <c:v>45</c:v>
                </c:pt>
                <c:pt idx="3">
                  <c:v>178</c:v>
                </c:pt>
                <c:pt idx="4">
                  <c:v>63</c:v>
                </c:pt>
                <c:pt idx="5">
                  <c:v>37</c:v>
                </c:pt>
                <c:pt idx="6">
                  <c:v>50</c:v>
                </c:pt>
                <c:pt idx="7">
                  <c:v>154</c:v>
                </c:pt>
                <c:pt idx="8">
                  <c:v>270</c:v>
                </c:pt>
                <c:pt idx="9">
                  <c:v>42</c:v>
                </c:pt>
                <c:pt idx="10">
                  <c:v>47</c:v>
                </c:pt>
                <c:pt idx="11">
                  <c:v>58</c:v>
                </c:pt>
                <c:pt idx="12">
                  <c:v>14</c:v>
                </c:pt>
                <c:pt idx="13">
                  <c:v>13</c:v>
                </c:pt>
                <c:pt idx="14">
                  <c:v>25</c:v>
                </c:pt>
                <c:pt idx="15">
                  <c:v>48</c:v>
                </c:pt>
                <c:pt idx="16">
                  <c:v>86</c:v>
                </c:pt>
                <c:pt idx="17">
                  <c:v>40</c:v>
                </c:pt>
                <c:pt idx="18">
                  <c:v>113</c:v>
                </c:pt>
                <c:pt idx="19">
                  <c:v>271</c:v>
                </c:pt>
                <c:pt idx="20">
                  <c:v>94</c:v>
                </c:pt>
              </c:numCache>
            </c:numRef>
          </c:yVal>
          <c:smooth val="0"/>
          <c:extLst>
            <c:ext xmlns:c16="http://schemas.microsoft.com/office/drawing/2014/chart" uri="{C3380CC4-5D6E-409C-BE32-E72D297353CC}">
              <c16:uniqueId val="{00000001-1AC6-4CE4-BE84-8CE0F84DAAD7}"/>
            </c:ext>
          </c:extLst>
        </c:ser>
        <c:dLbls>
          <c:showLegendKey val="0"/>
          <c:showVal val="0"/>
          <c:showCatName val="0"/>
          <c:showSerName val="0"/>
          <c:showPercent val="0"/>
          <c:showBubbleSize val="0"/>
        </c:dLbls>
        <c:axId val="993614304"/>
        <c:axId val="1452727296"/>
      </c:scatterChart>
      <c:valAx>
        <c:axId val="99361430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52727296"/>
        <c:crosses val="autoZero"/>
        <c:crossBetween val="midCat"/>
      </c:valAx>
      <c:valAx>
        <c:axId val="1452727296"/>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9936143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[EdaAns.xlsx]Question-14!PivotTable5</c:name>
    <c:fmtId val="3"/>
  </c:pivotSource>
  <c:chart>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96000"/>
                  <a:lumMod val="104000"/>
                </a:schemeClr>
              </a:gs>
              <a:gs pos="100000">
                <a:schemeClr val="accent1">
                  <a:shade val="90000"/>
                  <a:lumMod val="90000"/>
                </a:schemeClr>
              </a:gs>
            </a:gsLst>
            <a:lin ang="5400000" scaled="0"/>
          </a:gra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'Question-14'!$C$19</c:f>
              <c:strCache>
                <c:ptCount val="1"/>
                <c:pt idx="0">
                  <c:v>Sum of TotalQuantity</c:v>
                </c:pt>
              </c:strCache>
            </c:strRef>
          </c:tx>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cat>
            <c:strRef>
              <c:f>'Question-14'!$B$20:$B$49</c:f>
              <c:strCach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strCache>
            </c:strRef>
          </c:cat>
          <c:val>
            <c:numRef>
              <c:f>'Question-14'!$C$20:$C$49</c:f>
              <c:numCache>
                <c:formatCode>General</c:formatCode>
                <c:ptCount val="29"/>
                <c:pt idx="0">
                  <c:v>2600</c:v>
                </c:pt>
                <c:pt idx="1">
                  <c:v>800</c:v>
                </c:pt>
                <c:pt idx="2">
                  <c:v>0</c:v>
                </c:pt>
                <c:pt idx="3">
                  <c:v>260</c:v>
                </c:pt>
                <c:pt idx="4">
                  <c:v>1140</c:v>
                </c:pt>
                <c:pt idx="5">
                  <c:v>0</c:v>
                </c:pt>
                <c:pt idx="6">
                  <c:v>390</c:v>
                </c:pt>
                <c:pt idx="7">
                  <c:v>1900</c:v>
                </c:pt>
                <c:pt idx="8">
                  <c:v>0</c:v>
                </c:pt>
                <c:pt idx="9">
                  <c:v>0</c:v>
                </c:pt>
                <c:pt idx="10">
                  <c:v>0</c:v>
                </c:pt>
                <c:pt idx="11">
                  <c:v>2400</c:v>
                </c:pt>
                <c:pt idx="12">
                  <c:v>0</c:v>
                </c:pt>
                <c:pt idx="13">
                  <c:v>4170</c:v>
                </c:pt>
                <c:pt idx="14">
                  <c:v>0</c:v>
                </c:pt>
                <c:pt idx="15">
                  <c:v>0</c:v>
                </c:pt>
                <c:pt idx="16">
                  <c:v>300</c:v>
                </c:pt>
                <c:pt idx="17">
                  <c:v>0</c:v>
                </c:pt>
                <c:pt idx="18">
                  <c:v>0</c:v>
                </c:pt>
                <c:pt idx="19">
                  <c:v>280</c:v>
                </c:pt>
                <c:pt idx="20">
                  <c:v>980</c:v>
                </c:pt>
                <c:pt idx="21">
                  <c:v>420</c:v>
                </c:pt>
                <c:pt idx="22">
                  <c:v>1260</c:v>
                </c:pt>
                <c:pt idx="23">
                  <c:v>0</c:v>
                </c:pt>
                <c:pt idx="24">
                  <c:v>0</c:v>
                </c:pt>
                <c:pt idx="25">
                  <c:v>500</c:v>
                </c:pt>
                <c:pt idx="26">
                  <c:v>0</c:v>
                </c:pt>
                <c:pt idx="27">
                  <c:v>0</c:v>
                </c:pt>
                <c:pt idx="28">
                  <c:v>0</c:v>
                </c:pt>
              </c:numCache>
            </c:numRef>
          </c:val>
          <c:extLst>
            <c:ext xmlns:c16="http://schemas.microsoft.com/office/drawing/2014/chart" uri="{C3380CC4-5D6E-409C-BE32-E72D297353CC}">
              <c16:uniqueId val="{00000000-30B1-4F5B-87E3-66646FEDED11}"/>
            </c:ext>
          </c:extLst>
        </c:ser>
        <c:dLbls>
          <c:showLegendKey val="0"/>
          <c:showVal val="0"/>
          <c:showCatName val="0"/>
          <c:showSerName val="0"/>
          <c:showPercent val="0"/>
          <c:showBubbleSize val="0"/>
        </c:dLbls>
        <c:gapWidth val="219"/>
        <c:overlap val="-27"/>
        <c:axId val="1447061392"/>
        <c:axId val="1787013823"/>
      </c:barChart>
      <c:lineChart>
        <c:grouping val="standard"/>
        <c:varyColors val="0"/>
        <c:ser>
          <c:idx val="1"/>
          <c:order val="1"/>
          <c:tx>
            <c:strRef>
              <c:f>'Question-14'!$D$19</c:f>
              <c:strCache>
                <c:ptCount val="1"/>
                <c:pt idx="0">
                  <c:v>Average of Delivery_time</c:v>
                </c:pt>
              </c:strCache>
            </c:strRef>
          </c:tx>
          <c:spPr>
            <a:ln w="34925" cap="rnd">
              <a:solidFill>
                <a:schemeClr val="accent2"/>
              </a:solidFill>
              <a:round/>
            </a:ln>
            <a:effectLst>
              <a:outerShdw blurRad="76200" dist="38100" dir="5400000" rotWithShape="0">
                <a:srgbClr val="000000">
                  <a:alpha val="75000"/>
                </a:srgbClr>
              </a:outerShdw>
            </a:effectLst>
          </c:spPr>
          <c:marker>
            <c:symbol val="none"/>
          </c:marker>
          <c:cat>
            <c:strRef>
              <c:f>'Question-14'!$B$20:$B$49</c:f>
              <c:strCach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strCache>
            </c:strRef>
          </c:cat>
          <c:val>
            <c:numRef>
              <c:f>'Question-14'!$D$20:$D$49</c:f>
              <c:numCache>
                <c:formatCode>0.00</c:formatCode>
                <c:ptCount val="29"/>
                <c:pt idx="0">
                  <c:v>27.33</c:v>
                </c:pt>
                <c:pt idx="1">
                  <c:v>28</c:v>
                </c:pt>
                <c:pt idx="2">
                  <c:v>28.115000000000002</c:v>
                </c:pt>
                <c:pt idx="3">
                  <c:v>25.566666666666666</c:v>
                </c:pt>
                <c:pt idx="4">
                  <c:v>28</c:v>
                </c:pt>
                <c:pt idx="5">
                  <c:v>28.213333333333335</c:v>
                </c:pt>
                <c:pt idx="6">
                  <c:v>28.333999999999996</c:v>
                </c:pt>
                <c:pt idx="7">
                  <c:v>28.67</c:v>
                </c:pt>
                <c:pt idx="8">
                  <c:v>28.82</c:v>
                </c:pt>
                <c:pt idx="9">
                  <c:v>27.18</c:v>
                </c:pt>
                <c:pt idx="10">
                  <c:v>28.47</c:v>
                </c:pt>
                <c:pt idx="11">
                  <c:v>27.986000000000001</c:v>
                </c:pt>
                <c:pt idx="12">
                  <c:v>28</c:v>
                </c:pt>
                <c:pt idx="13">
                  <c:v>26.92</c:v>
                </c:pt>
                <c:pt idx="14">
                  <c:v>26.67</c:v>
                </c:pt>
                <c:pt idx="15">
                  <c:v>27.57</c:v>
                </c:pt>
                <c:pt idx="16">
                  <c:v>28</c:v>
                </c:pt>
                <c:pt idx="17">
                  <c:v>27.22</c:v>
                </c:pt>
                <c:pt idx="18">
                  <c:v>27.52</c:v>
                </c:pt>
                <c:pt idx="19">
                  <c:v>27.816666666666666</c:v>
                </c:pt>
                <c:pt idx="20">
                  <c:v>28.34</c:v>
                </c:pt>
                <c:pt idx="21">
                  <c:v>28</c:v>
                </c:pt>
                <c:pt idx="22">
                  <c:v>28.09</c:v>
                </c:pt>
                <c:pt idx="23">
                  <c:v>28.826666666666668</c:v>
                </c:pt>
                <c:pt idx="24">
                  <c:v>26.78</c:v>
                </c:pt>
                <c:pt idx="25">
                  <c:v>27.81</c:v>
                </c:pt>
                <c:pt idx="26">
                  <c:v>27.22</c:v>
                </c:pt>
                <c:pt idx="27">
                  <c:v>27.6</c:v>
                </c:pt>
                <c:pt idx="28">
                  <c:v>29.02</c:v>
                </c:pt>
              </c:numCache>
            </c:numRef>
          </c:val>
          <c:smooth val="0"/>
          <c:extLst>
            <c:ext xmlns:c16="http://schemas.microsoft.com/office/drawing/2014/chart" uri="{C3380CC4-5D6E-409C-BE32-E72D297353CC}">
              <c16:uniqueId val="{00000001-30B1-4F5B-87E3-66646FEDED11}"/>
            </c:ext>
          </c:extLst>
        </c:ser>
        <c:dLbls>
          <c:showLegendKey val="0"/>
          <c:showVal val="0"/>
          <c:showCatName val="0"/>
          <c:showSerName val="0"/>
          <c:showPercent val="0"/>
          <c:showBubbleSize val="0"/>
        </c:dLbls>
        <c:marker val="1"/>
        <c:smooth val="0"/>
        <c:axId val="1447063312"/>
        <c:axId val="1786990511"/>
      </c:lineChart>
      <c:catAx>
        <c:axId val="14470613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87013823"/>
        <c:crosses val="autoZero"/>
        <c:auto val="1"/>
        <c:lblAlgn val="ctr"/>
        <c:lblOffset val="100"/>
        <c:noMultiLvlLbl val="0"/>
      </c:catAx>
      <c:valAx>
        <c:axId val="17870138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47061392"/>
        <c:crosses val="autoZero"/>
        <c:crossBetween val="between"/>
      </c:valAx>
      <c:valAx>
        <c:axId val="1786990511"/>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47063312"/>
        <c:crosses val="max"/>
        <c:crossBetween val="between"/>
      </c:valAx>
      <c:catAx>
        <c:axId val="1447063312"/>
        <c:scaling>
          <c:orientation val="minMax"/>
        </c:scaling>
        <c:delete val="1"/>
        <c:axPos val="b"/>
        <c:numFmt formatCode="General" sourceLinked="1"/>
        <c:majorTickMark val="none"/>
        <c:minorTickMark val="none"/>
        <c:tickLblPos val="nextTo"/>
        <c:crossAx val="1786990511"/>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[EdaAns.xlsx]Question-15!PivotTable33</c:name>
    <c:fmtId val="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Categorywise Avg Pricing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3"/>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4"/>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5"/>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6"/>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7"/>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8"/>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9"/>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1"/>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2"/>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3"/>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4"/>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5"/>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6"/>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7"/>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18"/>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0"/>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1"/>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2"/>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3"/>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4"/>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5"/>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
        <c:idx val="26"/>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prst="hardEdge"/>
          </a:sp3d>
        </c:spPr>
      </c:pivotFmt>
    </c:pivotFmts>
    <c:plotArea>
      <c:layout/>
      <c:pieChart>
        <c:varyColors val="1"/>
        <c:ser>
          <c:idx val="0"/>
          <c:order val="0"/>
          <c:tx>
            <c:strRef>
              <c:f>'Question-15'!$C$15</c:f>
              <c:strCache>
                <c:ptCount val="1"/>
                <c:pt idx="0">
                  <c:v>Total</c:v>
                </c:pt>
              </c:strCache>
            </c:strRef>
          </c:tx>
          <c:dPt>
            <c:idx val="0"/>
            <c:bubble3D val="0"/>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1-F319-4559-92CF-CC5F0B5BB24E}"/>
              </c:ext>
            </c:extLst>
          </c:dPt>
          <c:dPt>
            <c:idx val="1"/>
            <c:bubble3D val="0"/>
            <c:spPr>
              <a:gradFill rotWithShape="1">
                <a:gsLst>
                  <a:gs pos="0">
                    <a:schemeClr val="accent2">
                      <a:tint val="96000"/>
                      <a:lumMod val="104000"/>
                    </a:schemeClr>
                  </a:gs>
                  <a:gs pos="100000">
                    <a:schemeClr val="accent2">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3-F319-4559-92CF-CC5F0B5BB24E}"/>
              </c:ext>
            </c:extLst>
          </c:dPt>
          <c:dPt>
            <c:idx val="2"/>
            <c:bubble3D val="0"/>
            <c:spPr>
              <a:gradFill rotWithShape="1">
                <a:gsLst>
                  <a:gs pos="0">
                    <a:schemeClr val="accent3">
                      <a:tint val="96000"/>
                      <a:lumMod val="104000"/>
                    </a:schemeClr>
                  </a:gs>
                  <a:gs pos="100000">
                    <a:schemeClr val="accent3">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5-F319-4559-92CF-CC5F0B5BB24E}"/>
              </c:ext>
            </c:extLst>
          </c:dPt>
          <c:dPt>
            <c:idx val="3"/>
            <c:bubble3D val="0"/>
            <c:spPr>
              <a:gradFill rotWithShape="1">
                <a:gsLst>
                  <a:gs pos="0">
                    <a:schemeClr val="accent4">
                      <a:tint val="96000"/>
                      <a:lumMod val="104000"/>
                    </a:schemeClr>
                  </a:gs>
                  <a:gs pos="100000">
                    <a:schemeClr val="accent4">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7-F319-4559-92CF-CC5F0B5BB24E}"/>
              </c:ext>
            </c:extLst>
          </c:dPt>
          <c:dPt>
            <c:idx val="4"/>
            <c:bubble3D val="0"/>
            <c:spPr>
              <a:gradFill rotWithShape="1">
                <a:gsLst>
                  <a:gs pos="0">
                    <a:schemeClr val="accent5">
                      <a:tint val="96000"/>
                      <a:lumMod val="104000"/>
                    </a:schemeClr>
                  </a:gs>
                  <a:gs pos="100000">
                    <a:schemeClr val="accent5">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9-F319-4559-92CF-CC5F0B5BB24E}"/>
              </c:ext>
            </c:extLst>
          </c:dPt>
          <c:dPt>
            <c:idx val="5"/>
            <c:bubble3D val="0"/>
            <c:spPr>
              <a:gradFill rotWithShape="1">
                <a:gsLst>
                  <a:gs pos="0">
                    <a:schemeClr val="accent6">
                      <a:tint val="96000"/>
                      <a:lumMod val="104000"/>
                    </a:schemeClr>
                  </a:gs>
                  <a:gs pos="100000">
                    <a:schemeClr val="accent6">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B-F319-4559-92CF-CC5F0B5BB24E}"/>
              </c:ext>
            </c:extLst>
          </c:dPt>
          <c:dPt>
            <c:idx val="6"/>
            <c:bubble3D val="0"/>
            <c:spPr>
              <a:gradFill rotWithShape="1">
                <a:gsLst>
                  <a:gs pos="0">
                    <a:schemeClr val="accent1">
                      <a:lumMod val="60000"/>
                      <a:tint val="96000"/>
                      <a:lumMod val="104000"/>
                    </a:schemeClr>
                  </a:gs>
                  <a:gs pos="100000">
                    <a:schemeClr val="accent1">
                      <a:lumMod val="6000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D-F319-4559-92CF-CC5F0B5BB24E}"/>
              </c:ext>
            </c:extLst>
          </c:dPt>
          <c:dPt>
            <c:idx val="7"/>
            <c:bubble3D val="0"/>
            <c:spPr>
              <a:gradFill rotWithShape="1">
                <a:gsLst>
                  <a:gs pos="0">
                    <a:schemeClr val="accent2">
                      <a:lumMod val="60000"/>
                      <a:tint val="96000"/>
                      <a:lumMod val="104000"/>
                    </a:schemeClr>
                  </a:gs>
                  <a:gs pos="100000">
                    <a:schemeClr val="accent2">
                      <a:lumMod val="6000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extLst>
              <c:ext xmlns:c16="http://schemas.microsoft.com/office/drawing/2014/chart" uri="{C3380CC4-5D6E-409C-BE32-E72D297353CC}">
                <c16:uniqueId val="{0000000F-F319-4559-92CF-CC5F0B5BB24E}"/>
              </c:ext>
            </c:extLst>
          </c:dPt>
          <c:dLbls>
            <c:spPr>
              <a:solidFill>
                <a:prstClr val="white"/>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'Question-15'!$B$16:$B$24</c:f>
              <c:strCache>
                <c:ptCount val="8"/>
                <c:pt idx="0">
                  <c:v>Beverages</c:v>
                </c:pt>
                <c:pt idx="1">
                  <c:v>Condiments</c:v>
                </c:pt>
                <c:pt idx="2">
                  <c:v>Confections</c:v>
                </c:pt>
                <c:pt idx="3">
                  <c:v>Dairy Products</c:v>
                </c:pt>
                <c:pt idx="4">
                  <c:v>Grains/Cereals</c:v>
                </c:pt>
                <c:pt idx="5">
                  <c:v>Meat/Poultry</c:v>
                </c:pt>
                <c:pt idx="6">
                  <c:v>Produce</c:v>
                </c:pt>
                <c:pt idx="7">
                  <c:v>Seafood</c:v>
                </c:pt>
              </c:strCache>
            </c:strRef>
          </c:cat>
          <c:val>
            <c:numRef>
              <c:f>'Question-15'!$C$16:$C$24</c:f>
              <c:numCache>
                <c:formatCode>General</c:formatCode>
                <c:ptCount val="8"/>
                <c:pt idx="0">
                  <c:v>265.83333333000002</c:v>
                </c:pt>
                <c:pt idx="1">
                  <c:v>183.2</c:v>
                </c:pt>
                <c:pt idx="2">
                  <c:v>153.88499999999999</c:v>
                </c:pt>
                <c:pt idx="3">
                  <c:v>120.43333333</c:v>
                </c:pt>
                <c:pt idx="4">
                  <c:v>98</c:v>
                </c:pt>
                <c:pt idx="5">
                  <c:v>308.31500000000005</c:v>
                </c:pt>
                <c:pt idx="6">
                  <c:v>161.85</c:v>
                </c:pt>
                <c:pt idx="7">
                  <c:v>183.41499999999999</c:v>
                </c:pt>
              </c:numCache>
            </c:numRef>
          </c:val>
          <c:extLst>
            <c:ext xmlns:c16="http://schemas.microsoft.com/office/drawing/2014/chart" uri="{C3380CC4-5D6E-409C-BE32-E72D297353CC}">
              <c16:uniqueId val="{00000010-F319-4559-92CF-CC5F0B5BB24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[EdaAns.xlsx]Question-3!PivotTable22</c:name>
    <c:fmtId val="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Potential Market by Country</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96000"/>
                  <a:lumMod val="104000"/>
                </a:schemeClr>
              </a:gs>
              <a:gs pos="100000">
                <a:schemeClr val="accent1">
                  <a:shade val="90000"/>
                  <a:lumMod val="90000"/>
                </a:schemeClr>
              </a:gs>
            </a:gsLst>
            <a:lin ang="5400000" scaled="0"/>
          </a:gra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'Question-3'!$C$17</c:f>
              <c:strCache>
                <c:ptCount val="1"/>
                <c:pt idx="0">
                  <c:v>Sum of NumberOfOrders</c:v>
                </c:pt>
              </c:strCache>
            </c:strRef>
          </c:tx>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cat>
            <c:strRef>
              <c:f>'Question-3'!$B$18:$B$39</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'Question-3'!$C$18:$C$39</c:f>
              <c:numCache>
                <c:formatCode>General</c:formatCode>
                <c:ptCount val="21"/>
                <c:pt idx="0">
                  <c:v>33</c:v>
                </c:pt>
                <c:pt idx="1">
                  <c:v>111</c:v>
                </c:pt>
                <c:pt idx="2">
                  <c:v>49</c:v>
                </c:pt>
                <c:pt idx="3">
                  <c:v>184</c:v>
                </c:pt>
                <c:pt idx="4">
                  <c:v>70</c:v>
                </c:pt>
                <c:pt idx="5">
                  <c:v>43</c:v>
                </c:pt>
                <c:pt idx="6">
                  <c:v>51</c:v>
                </c:pt>
                <c:pt idx="7">
                  <c:v>166</c:v>
                </c:pt>
                <c:pt idx="8">
                  <c:v>283</c:v>
                </c:pt>
                <c:pt idx="9">
                  <c:v>48</c:v>
                </c:pt>
                <c:pt idx="10">
                  <c:v>48</c:v>
                </c:pt>
                <c:pt idx="11">
                  <c:v>62</c:v>
                </c:pt>
                <c:pt idx="12">
                  <c:v>13</c:v>
                </c:pt>
                <c:pt idx="13">
                  <c:v>14</c:v>
                </c:pt>
                <c:pt idx="14">
                  <c:v>28</c:v>
                </c:pt>
                <c:pt idx="15">
                  <c:v>46</c:v>
                </c:pt>
                <c:pt idx="16">
                  <c:v>87</c:v>
                </c:pt>
                <c:pt idx="17">
                  <c:v>46</c:v>
                </c:pt>
                <c:pt idx="18">
                  <c:v>124</c:v>
                </c:pt>
                <c:pt idx="19">
                  <c:v>295</c:v>
                </c:pt>
                <c:pt idx="20">
                  <c:v>107</c:v>
                </c:pt>
              </c:numCache>
            </c:numRef>
          </c:val>
          <c:extLst>
            <c:ext xmlns:c16="http://schemas.microsoft.com/office/drawing/2014/chart" uri="{C3380CC4-5D6E-409C-BE32-E72D297353CC}">
              <c16:uniqueId val="{00000000-6D9B-40AF-A614-72F8291039A0}"/>
            </c:ext>
          </c:extLst>
        </c:ser>
        <c:ser>
          <c:idx val="1"/>
          <c:order val="1"/>
          <c:tx>
            <c:strRef>
              <c:f>'Question-3'!$D$17</c:f>
              <c:strCache>
                <c:ptCount val="1"/>
                <c:pt idx="0">
                  <c:v>Sum of ProductPurchased</c:v>
                </c:pt>
              </c:strCache>
            </c:strRef>
          </c:tx>
          <c:spPr>
            <a:gradFill rotWithShape="1">
              <a:gsLst>
                <a:gs pos="0">
                  <a:schemeClr val="accent2">
                    <a:tint val="96000"/>
                    <a:lumMod val="104000"/>
                  </a:schemeClr>
                </a:gs>
                <a:gs pos="100000">
                  <a:schemeClr val="accent2">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cat>
            <c:strRef>
              <c:f>'Question-3'!$B$18:$B$39</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'Question-3'!$D$18:$D$39</c:f>
              <c:numCache>
                <c:formatCode>General</c:formatCode>
                <c:ptCount val="21"/>
                <c:pt idx="0">
                  <c:v>34</c:v>
                </c:pt>
                <c:pt idx="1">
                  <c:v>76</c:v>
                </c:pt>
                <c:pt idx="2">
                  <c:v>48</c:v>
                </c:pt>
                <c:pt idx="3">
                  <c:v>167</c:v>
                </c:pt>
                <c:pt idx="4">
                  <c:v>62</c:v>
                </c:pt>
                <c:pt idx="5">
                  <c:v>38</c:v>
                </c:pt>
                <c:pt idx="6">
                  <c:v>45</c:v>
                </c:pt>
                <c:pt idx="7">
                  <c:v>163</c:v>
                </c:pt>
                <c:pt idx="8">
                  <c:v>241</c:v>
                </c:pt>
                <c:pt idx="9">
                  <c:v>36</c:v>
                </c:pt>
                <c:pt idx="10">
                  <c:v>49</c:v>
                </c:pt>
                <c:pt idx="11">
                  <c:v>65</c:v>
                </c:pt>
                <c:pt idx="12">
                  <c:v>15</c:v>
                </c:pt>
                <c:pt idx="13">
                  <c:v>14</c:v>
                </c:pt>
                <c:pt idx="14">
                  <c:v>25</c:v>
                </c:pt>
                <c:pt idx="15">
                  <c:v>47</c:v>
                </c:pt>
                <c:pt idx="16">
                  <c:v>67</c:v>
                </c:pt>
                <c:pt idx="17">
                  <c:v>43</c:v>
                </c:pt>
                <c:pt idx="18">
                  <c:v>116</c:v>
                </c:pt>
                <c:pt idx="19">
                  <c:v>243</c:v>
                </c:pt>
                <c:pt idx="20">
                  <c:v>91</c:v>
                </c:pt>
              </c:numCache>
            </c:numRef>
          </c:val>
          <c:extLst>
            <c:ext xmlns:c16="http://schemas.microsoft.com/office/drawing/2014/chart" uri="{C3380CC4-5D6E-409C-BE32-E72D297353CC}">
              <c16:uniqueId val="{00000001-6D9B-40AF-A614-72F8291039A0}"/>
            </c:ext>
          </c:extLst>
        </c:ser>
        <c:dLbls>
          <c:showLegendKey val="0"/>
          <c:showVal val="0"/>
          <c:showCatName val="0"/>
          <c:showSerName val="0"/>
          <c:showPercent val="0"/>
          <c:showBubbleSize val="0"/>
        </c:dLbls>
        <c:gapWidth val="269"/>
        <c:overlap val="-27"/>
        <c:axId val="1309799199"/>
        <c:axId val="1289419199"/>
      </c:barChart>
      <c:lineChart>
        <c:grouping val="standard"/>
        <c:varyColors val="0"/>
        <c:ser>
          <c:idx val="2"/>
          <c:order val="2"/>
          <c:tx>
            <c:strRef>
              <c:f>'Question-3'!$E$17</c:f>
              <c:strCache>
                <c:ptCount val="1"/>
                <c:pt idx="0">
                  <c:v>Sum of TotalQuantity</c:v>
                </c:pt>
              </c:strCache>
            </c:strRef>
          </c:tx>
          <c:spPr>
            <a:ln w="34925" cap="rnd">
              <a:solidFill>
                <a:schemeClr val="accent3"/>
              </a:solidFill>
              <a:round/>
            </a:ln>
            <a:effectLst>
              <a:outerShdw blurRad="76200" dist="38100" dir="5400000" rotWithShape="0">
                <a:srgbClr val="000000">
                  <a:alpha val="75000"/>
                </a:srgbClr>
              </a:outerShdw>
            </a:effectLst>
          </c:spPr>
          <c:marker>
            <c:symbol val="none"/>
          </c:marker>
          <c:cat>
            <c:strRef>
              <c:f>'Question-3'!$B$18:$B$39</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'Question-3'!$E$18:$E$39</c:f>
              <c:numCache>
                <c:formatCode>General</c:formatCode>
                <c:ptCount val="21"/>
                <c:pt idx="0">
                  <c:v>339</c:v>
                </c:pt>
                <c:pt idx="1">
                  <c:v>5167</c:v>
                </c:pt>
                <c:pt idx="2">
                  <c:v>1392</c:v>
                </c:pt>
                <c:pt idx="3">
                  <c:v>4247</c:v>
                </c:pt>
                <c:pt idx="4">
                  <c:v>1984</c:v>
                </c:pt>
                <c:pt idx="5">
                  <c:v>1170</c:v>
                </c:pt>
                <c:pt idx="6">
                  <c:v>885</c:v>
                </c:pt>
                <c:pt idx="7">
                  <c:v>3254</c:v>
                </c:pt>
                <c:pt idx="8">
                  <c:v>9213</c:v>
                </c:pt>
                <c:pt idx="9">
                  <c:v>1684</c:v>
                </c:pt>
                <c:pt idx="10">
                  <c:v>822</c:v>
                </c:pt>
                <c:pt idx="11">
                  <c:v>1025</c:v>
                </c:pt>
                <c:pt idx="12">
                  <c:v>161</c:v>
                </c:pt>
                <c:pt idx="13">
                  <c:v>205</c:v>
                </c:pt>
                <c:pt idx="14">
                  <c:v>533</c:v>
                </c:pt>
                <c:pt idx="15">
                  <c:v>718</c:v>
                </c:pt>
                <c:pt idx="16">
                  <c:v>2235</c:v>
                </c:pt>
                <c:pt idx="17">
                  <c:v>1275</c:v>
                </c:pt>
                <c:pt idx="18">
                  <c:v>2742</c:v>
                </c:pt>
                <c:pt idx="19">
                  <c:v>9330</c:v>
                </c:pt>
                <c:pt idx="20">
                  <c:v>2936</c:v>
                </c:pt>
              </c:numCache>
            </c:numRef>
          </c:val>
          <c:smooth val="0"/>
          <c:extLst>
            <c:ext xmlns:c16="http://schemas.microsoft.com/office/drawing/2014/chart" uri="{C3380CC4-5D6E-409C-BE32-E72D297353CC}">
              <c16:uniqueId val="{00000002-6D9B-40AF-A614-72F8291039A0}"/>
            </c:ext>
          </c:extLst>
        </c:ser>
        <c:dLbls>
          <c:showLegendKey val="0"/>
          <c:showVal val="0"/>
          <c:showCatName val="0"/>
          <c:showSerName val="0"/>
          <c:showPercent val="0"/>
          <c:showBubbleSize val="0"/>
        </c:dLbls>
        <c:marker val="1"/>
        <c:smooth val="0"/>
        <c:axId val="1309797279"/>
        <c:axId val="1289425151"/>
      </c:lineChart>
      <c:catAx>
        <c:axId val="1309797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89425151"/>
        <c:crosses val="autoZero"/>
        <c:auto val="1"/>
        <c:lblAlgn val="ctr"/>
        <c:lblOffset val="100"/>
        <c:noMultiLvlLbl val="0"/>
      </c:catAx>
      <c:valAx>
        <c:axId val="128942515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09797279"/>
        <c:crosses val="autoZero"/>
        <c:crossBetween val="between"/>
      </c:valAx>
      <c:valAx>
        <c:axId val="1289419199"/>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09799199"/>
        <c:crosses val="max"/>
        <c:crossBetween val="between"/>
      </c:valAx>
      <c:catAx>
        <c:axId val="1309799199"/>
        <c:scaling>
          <c:orientation val="minMax"/>
        </c:scaling>
        <c:delete val="1"/>
        <c:axPos val="b"/>
        <c:numFmt formatCode="General" sourceLinked="1"/>
        <c:majorTickMark val="none"/>
        <c:minorTickMark val="none"/>
        <c:tickLblPos val="nextTo"/>
        <c:crossAx val="1289419199"/>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[EdaAns.xlsx]Question-3!PivotTable23</c:name>
    <c:fmtId val="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Potential Market by Categories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96000"/>
                  <a:lumMod val="104000"/>
                </a:schemeClr>
              </a:gs>
              <a:gs pos="100000">
                <a:schemeClr val="accent1">
                  <a:shade val="90000"/>
                  <a:lumMod val="90000"/>
                </a:schemeClr>
              </a:gs>
            </a:gsLst>
            <a:lin ang="5400000" scaled="0"/>
          </a:gradFill>
          <a:ln w="28575" cap="rnd">
            <a:solidFill>
              <a:schemeClr val="accent1"/>
            </a:solidFill>
            <a:round/>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'Question-3'!$H$17</c:f>
              <c:strCache>
                <c:ptCount val="1"/>
                <c:pt idx="0">
                  <c:v>Sum of NumberOfOrders</c:v>
                </c:pt>
              </c:strCache>
            </c:strRef>
          </c:tx>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cat>
            <c:strRef>
              <c:f>'Question-3'!$G$18:$G$26</c:f>
              <c:strCache>
                <c:ptCount val="8"/>
                <c:pt idx="0">
                  <c:v>Beverages</c:v>
                </c:pt>
                <c:pt idx="1">
                  <c:v>Condiments</c:v>
                </c:pt>
                <c:pt idx="2">
                  <c:v>Confections</c:v>
                </c:pt>
                <c:pt idx="3">
                  <c:v>Dairy Products</c:v>
                </c:pt>
                <c:pt idx="4">
                  <c:v>Grains/Cereals</c:v>
                </c:pt>
                <c:pt idx="5">
                  <c:v>Meat/Poultry</c:v>
                </c:pt>
                <c:pt idx="6">
                  <c:v>Produce</c:v>
                </c:pt>
                <c:pt idx="7">
                  <c:v>Seafood</c:v>
                </c:pt>
              </c:strCache>
            </c:strRef>
          </c:cat>
          <c:val>
            <c:numRef>
              <c:f>'Question-3'!$H$18:$H$26</c:f>
              <c:numCache>
                <c:formatCode>General</c:formatCode>
                <c:ptCount val="8"/>
                <c:pt idx="0">
                  <c:v>354</c:v>
                </c:pt>
                <c:pt idx="1">
                  <c:v>193</c:v>
                </c:pt>
                <c:pt idx="2">
                  <c:v>295</c:v>
                </c:pt>
                <c:pt idx="3">
                  <c:v>303</c:v>
                </c:pt>
                <c:pt idx="4">
                  <c:v>182</c:v>
                </c:pt>
                <c:pt idx="5">
                  <c:v>161</c:v>
                </c:pt>
                <c:pt idx="6">
                  <c:v>129</c:v>
                </c:pt>
                <c:pt idx="7">
                  <c:v>291</c:v>
                </c:pt>
              </c:numCache>
            </c:numRef>
          </c:val>
          <c:extLst>
            <c:ext xmlns:c16="http://schemas.microsoft.com/office/drawing/2014/chart" uri="{C3380CC4-5D6E-409C-BE32-E72D297353CC}">
              <c16:uniqueId val="{00000000-8FF9-4BC7-BC5B-588E80F6478A}"/>
            </c:ext>
          </c:extLst>
        </c:ser>
        <c:ser>
          <c:idx val="1"/>
          <c:order val="1"/>
          <c:tx>
            <c:strRef>
              <c:f>'Question-3'!$I$17</c:f>
              <c:strCache>
                <c:ptCount val="1"/>
                <c:pt idx="0">
                  <c:v>Sum of ProductPurchased</c:v>
                </c:pt>
              </c:strCache>
            </c:strRef>
          </c:tx>
          <c:spPr>
            <a:gradFill rotWithShape="1">
              <a:gsLst>
                <a:gs pos="0">
                  <a:schemeClr val="accent2">
                    <a:tint val="96000"/>
                    <a:lumMod val="104000"/>
                  </a:schemeClr>
                </a:gs>
                <a:gs pos="100000">
                  <a:schemeClr val="accent2">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cat>
            <c:strRef>
              <c:f>'Question-3'!$G$18:$G$26</c:f>
              <c:strCache>
                <c:ptCount val="8"/>
                <c:pt idx="0">
                  <c:v>Beverages</c:v>
                </c:pt>
                <c:pt idx="1">
                  <c:v>Condiments</c:v>
                </c:pt>
                <c:pt idx="2">
                  <c:v>Confections</c:v>
                </c:pt>
                <c:pt idx="3">
                  <c:v>Dairy Products</c:v>
                </c:pt>
                <c:pt idx="4">
                  <c:v>Grains/Cereals</c:v>
                </c:pt>
                <c:pt idx="5">
                  <c:v>Meat/Poultry</c:v>
                </c:pt>
                <c:pt idx="6">
                  <c:v>Produce</c:v>
                </c:pt>
                <c:pt idx="7">
                  <c:v>Seafood</c:v>
                </c:pt>
              </c:strCache>
            </c:strRef>
          </c:cat>
          <c:val>
            <c:numRef>
              <c:f>'Question-3'!$I$18:$I$26</c:f>
              <c:numCache>
                <c:formatCode>General</c:formatCode>
                <c:ptCount val="8"/>
                <c:pt idx="0">
                  <c:v>312</c:v>
                </c:pt>
                <c:pt idx="1">
                  <c:v>180</c:v>
                </c:pt>
                <c:pt idx="2">
                  <c:v>263</c:v>
                </c:pt>
                <c:pt idx="3">
                  <c:v>279</c:v>
                </c:pt>
                <c:pt idx="4">
                  <c:v>153</c:v>
                </c:pt>
                <c:pt idx="5">
                  <c:v>135</c:v>
                </c:pt>
                <c:pt idx="6">
                  <c:v>107</c:v>
                </c:pt>
                <c:pt idx="7">
                  <c:v>256</c:v>
                </c:pt>
              </c:numCache>
            </c:numRef>
          </c:val>
          <c:extLst>
            <c:ext xmlns:c16="http://schemas.microsoft.com/office/drawing/2014/chart" uri="{C3380CC4-5D6E-409C-BE32-E72D297353CC}">
              <c16:uniqueId val="{00000001-8FF9-4BC7-BC5B-588E80F6478A}"/>
            </c:ext>
          </c:extLst>
        </c:ser>
        <c:dLbls>
          <c:showLegendKey val="0"/>
          <c:showVal val="0"/>
          <c:showCatName val="0"/>
          <c:showSerName val="0"/>
          <c:showPercent val="0"/>
          <c:showBubbleSize val="0"/>
        </c:dLbls>
        <c:gapWidth val="247"/>
        <c:overlap val="-27"/>
        <c:axId val="1309825599"/>
        <c:axId val="614386704"/>
      </c:barChart>
      <c:lineChart>
        <c:grouping val="standard"/>
        <c:varyColors val="0"/>
        <c:ser>
          <c:idx val="2"/>
          <c:order val="2"/>
          <c:tx>
            <c:strRef>
              <c:f>'Question-3'!$J$17</c:f>
              <c:strCache>
                <c:ptCount val="1"/>
                <c:pt idx="0">
                  <c:v>Sum of TotalQuantity</c:v>
                </c:pt>
              </c:strCache>
            </c:strRef>
          </c:tx>
          <c:spPr>
            <a:ln w="34925" cap="rnd">
              <a:solidFill>
                <a:schemeClr val="accent3"/>
              </a:solidFill>
              <a:round/>
            </a:ln>
            <a:effectLst>
              <a:outerShdw blurRad="76200" dist="38100" dir="5400000" rotWithShape="0">
                <a:srgbClr val="000000">
                  <a:alpha val="75000"/>
                </a:srgbClr>
              </a:outerShdw>
            </a:effectLst>
          </c:spPr>
          <c:marker>
            <c:symbol val="none"/>
          </c:marker>
          <c:cat>
            <c:strRef>
              <c:f>'Question-3'!$G$18:$G$26</c:f>
              <c:strCache>
                <c:ptCount val="8"/>
                <c:pt idx="0">
                  <c:v>Beverages</c:v>
                </c:pt>
                <c:pt idx="1">
                  <c:v>Condiments</c:v>
                </c:pt>
                <c:pt idx="2">
                  <c:v>Confections</c:v>
                </c:pt>
                <c:pt idx="3">
                  <c:v>Dairy Products</c:v>
                </c:pt>
                <c:pt idx="4">
                  <c:v>Grains/Cereals</c:v>
                </c:pt>
                <c:pt idx="5">
                  <c:v>Meat/Poultry</c:v>
                </c:pt>
                <c:pt idx="6">
                  <c:v>Produce</c:v>
                </c:pt>
                <c:pt idx="7">
                  <c:v>Seafood</c:v>
                </c:pt>
              </c:strCache>
            </c:strRef>
          </c:cat>
          <c:val>
            <c:numRef>
              <c:f>'Question-3'!$J$18:$J$26</c:f>
              <c:numCache>
                <c:formatCode>General</c:formatCode>
                <c:ptCount val="8"/>
                <c:pt idx="0">
                  <c:v>9532</c:v>
                </c:pt>
                <c:pt idx="1">
                  <c:v>5298</c:v>
                </c:pt>
                <c:pt idx="2">
                  <c:v>7906</c:v>
                </c:pt>
                <c:pt idx="3">
                  <c:v>9149</c:v>
                </c:pt>
                <c:pt idx="4">
                  <c:v>4562</c:v>
                </c:pt>
                <c:pt idx="5">
                  <c:v>4199</c:v>
                </c:pt>
                <c:pt idx="6">
                  <c:v>2990</c:v>
                </c:pt>
                <c:pt idx="7">
                  <c:v>7681</c:v>
                </c:pt>
              </c:numCache>
            </c:numRef>
          </c:val>
          <c:smooth val="0"/>
          <c:extLst>
            <c:ext xmlns:c16="http://schemas.microsoft.com/office/drawing/2014/chart" uri="{C3380CC4-5D6E-409C-BE32-E72D297353CC}">
              <c16:uniqueId val="{00000002-8FF9-4BC7-BC5B-588E80F6478A}"/>
            </c:ext>
          </c:extLst>
        </c:ser>
        <c:dLbls>
          <c:showLegendKey val="0"/>
          <c:showVal val="0"/>
          <c:showCatName val="0"/>
          <c:showSerName val="0"/>
          <c:showPercent val="0"/>
          <c:showBubbleSize val="0"/>
        </c:dLbls>
        <c:marker val="1"/>
        <c:smooth val="0"/>
        <c:axId val="1309809279"/>
        <c:axId val="614397616"/>
      </c:lineChart>
      <c:catAx>
        <c:axId val="1309809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4397616"/>
        <c:crosses val="autoZero"/>
        <c:auto val="1"/>
        <c:lblAlgn val="ctr"/>
        <c:lblOffset val="100"/>
        <c:noMultiLvlLbl val="0"/>
      </c:catAx>
      <c:valAx>
        <c:axId val="6143976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09809279"/>
        <c:crosses val="autoZero"/>
        <c:crossBetween val="between"/>
      </c:valAx>
      <c:valAx>
        <c:axId val="61438670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09825599"/>
        <c:crosses val="max"/>
        <c:crossBetween val="between"/>
      </c:valAx>
      <c:catAx>
        <c:axId val="1309825599"/>
        <c:scaling>
          <c:orientation val="minMax"/>
        </c:scaling>
        <c:delete val="1"/>
        <c:axPos val="b"/>
        <c:numFmt formatCode="General" sourceLinked="1"/>
        <c:majorTickMark val="none"/>
        <c:minorTickMark val="none"/>
        <c:tickLblPos val="nextTo"/>
        <c:crossAx val="614386704"/>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[EdaAns.xlsx]Question-4!PivotTable25</c:name>
    <c:fmtId val="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Categories Revenue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'Question-4'!$C$16</c:f>
              <c:strCache>
                <c:ptCount val="1"/>
                <c:pt idx="0">
                  <c:v>Total</c:v>
                </c:pt>
              </c:strCache>
            </c:strRef>
          </c:tx>
          <c:spPr>
            <a:gradFill rotWithShape="1">
              <a:gsLst>
                <a:gs pos="0">
                  <a:schemeClr val="accent1">
                    <a:tint val="96000"/>
                    <a:lumMod val="104000"/>
                  </a:schemeClr>
                </a:gs>
                <a:gs pos="100000">
                  <a:schemeClr val="accent1">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'Question-4'!$B$17:$B$25</c:f>
              <c:strCache>
                <c:ptCount val="8"/>
                <c:pt idx="0">
                  <c:v>Beverages</c:v>
                </c:pt>
                <c:pt idx="1">
                  <c:v>Condiments</c:v>
                </c:pt>
                <c:pt idx="2">
                  <c:v>Confections</c:v>
                </c:pt>
                <c:pt idx="3">
                  <c:v>Dairy Products</c:v>
                </c:pt>
                <c:pt idx="4">
                  <c:v>Grains/Cereals</c:v>
                </c:pt>
                <c:pt idx="5">
                  <c:v>Meat/Poultry</c:v>
                </c:pt>
                <c:pt idx="6">
                  <c:v>Produce</c:v>
                </c:pt>
                <c:pt idx="7">
                  <c:v>Seafood</c:v>
                </c:pt>
              </c:strCache>
            </c:strRef>
          </c:cat>
          <c:val>
            <c:numRef>
              <c:f>'Question-4'!$C$17:$C$25</c:f>
              <c:numCache>
                <c:formatCode>General</c:formatCode>
                <c:ptCount val="8"/>
                <c:pt idx="0">
                  <c:v>267868.17</c:v>
                </c:pt>
                <c:pt idx="1">
                  <c:v>106047.07</c:v>
                </c:pt>
                <c:pt idx="2">
                  <c:v>167357.22999999998</c:v>
                </c:pt>
                <c:pt idx="3">
                  <c:v>234507.26999999996</c:v>
                </c:pt>
                <c:pt idx="4">
                  <c:v>95744.59</c:v>
                </c:pt>
                <c:pt idx="5">
                  <c:v>163022.35999999999</c:v>
                </c:pt>
                <c:pt idx="6">
                  <c:v>99984.580000000016</c:v>
                </c:pt>
                <c:pt idx="7">
                  <c:v>131261.71999999997</c:v>
                </c:pt>
              </c:numCache>
            </c:numRef>
          </c:val>
          <c:extLst>
            <c:ext xmlns:c16="http://schemas.microsoft.com/office/drawing/2014/chart" uri="{C3380CC4-5D6E-409C-BE32-E72D297353CC}">
              <c16:uniqueId val="{00000000-D233-41CA-8B75-05EEF6B79194}"/>
            </c:ext>
          </c:extLst>
        </c:ser>
        <c:dLbls>
          <c:showLegendKey val="0"/>
          <c:showVal val="0"/>
          <c:showCatName val="0"/>
          <c:showSerName val="0"/>
          <c:showPercent val="0"/>
          <c:showBubbleSize val="0"/>
        </c:dLbls>
        <c:gapWidth val="115"/>
        <c:overlap val="-20"/>
        <c:axId val="562777216"/>
        <c:axId val="1339294575"/>
      </c:barChart>
      <c:catAx>
        <c:axId val="5627772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39294575"/>
        <c:crosses val="autoZero"/>
        <c:auto val="1"/>
        <c:lblAlgn val="ctr"/>
        <c:lblOffset val="100"/>
        <c:noMultiLvlLbl val="0"/>
      </c:catAx>
      <c:valAx>
        <c:axId val="133929457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27772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Correlation Between CategoryID &amp; Order Size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'Question-5'!$Q$2</c:f>
              <c:strCache>
                <c:ptCount val="1"/>
                <c:pt idx="0">
                  <c:v>TotalOrderSize</c:v>
                </c:pt>
              </c:strCache>
            </c:strRef>
          </c:tx>
          <c:spPr>
            <a:ln w="25400" cap="flat" cmpd="sng" algn="ctr">
              <a:no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xVal>
            <c:numRef>
              <c:f>'Question-5'!$N$3:$N$1910</c:f>
              <c:numCache>
                <c:formatCode>General</c:formatCode>
                <c:ptCount val="190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7</c:v>
                </c:pt>
                <c:pt idx="131">
                  <c:v>7</c:v>
                </c:pt>
                <c:pt idx="132">
                  <c:v>7</c:v>
                </c:pt>
                <c:pt idx="133">
                  <c:v>7</c:v>
                </c:pt>
                <c:pt idx="134">
                  <c:v>7</c:v>
                </c:pt>
                <c:pt idx="135">
                  <c:v>7</c:v>
                </c:pt>
                <c:pt idx="136">
                  <c:v>7</c:v>
                </c:pt>
                <c:pt idx="137">
                  <c:v>7</c:v>
                </c:pt>
                <c:pt idx="138">
                  <c:v>7</c:v>
                </c:pt>
                <c:pt idx="139">
                  <c:v>7</c:v>
                </c:pt>
                <c:pt idx="140">
                  <c:v>7</c:v>
                </c:pt>
                <c:pt idx="141">
                  <c:v>7</c:v>
                </c:pt>
                <c:pt idx="142">
                  <c:v>7</c:v>
                </c:pt>
                <c:pt idx="143">
                  <c:v>7</c:v>
                </c:pt>
                <c:pt idx="144">
                  <c:v>7</c:v>
                </c:pt>
                <c:pt idx="145">
                  <c:v>7</c:v>
                </c:pt>
                <c:pt idx="146">
                  <c:v>7</c:v>
                </c:pt>
                <c:pt idx="147">
                  <c:v>7</c:v>
                </c:pt>
                <c:pt idx="148">
                  <c:v>7</c:v>
                </c:pt>
                <c:pt idx="149">
                  <c:v>7</c:v>
                </c:pt>
                <c:pt idx="150">
                  <c:v>7</c:v>
                </c:pt>
                <c:pt idx="151">
                  <c:v>7</c:v>
                </c:pt>
                <c:pt idx="152">
                  <c:v>7</c:v>
                </c:pt>
                <c:pt idx="153">
                  <c:v>7</c:v>
                </c:pt>
                <c:pt idx="154">
                  <c:v>7</c:v>
                </c:pt>
                <c:pt idx="155">
                  <c:v>7</c:v>
                </c:pt>
                <c:pt idx="156">
                  <c:v>7</c:v>
                </c:pt>
                <c:pt idx="157">
                  <c:v>7</c:v>
                </c:pt>
                <c:pt idx="158">
                  <c:v>7</c:v>
                </c:pt>
                <c:pt idx="159">
                  <c:v>2</c:v>
                </c:pt>
                <c:pt idx="160">
                  <c:v>2</c:v>
                </c:pt>
                <c:pt idx="161">
                  <c:v>2</c:v>
                </c:pt>
                <c:pt idx="162">
                  <c:v>2</c:v>
                </c:pt>
                <c:pt idx="163">
                  <c:v>2</c:v>
                </c:pt>
                <c:pt idx="164">
                  <c:v>2</c:v>
                </c:pt>
                <c:pt idx="165">
                  <c:v>2</c:v>
                </c:pt>
                <c:pt idx="166">
                  <c:v>2</c:v>
                </c:pt>
                <c:pt idx="167">
                  <c:v>2</c:v>
                </c:pt>
                <c:pt idx="168">
                  <c:v>2</c:v>
                </c:pt>
                <c:pt idx="169">
                  <c:v>6</c:v>
                </c:pt>
                <c:pt idx="170">
                  <c:v>6</c:v>
                </c:pt>
                <c:pt idx="171">
                  <c:v>6</c:v>
                </c:pt>
                <c:pt idx="172">
                  <c:v>6</c:v>
                </c:pt>
                <c:pt idx="173">
                  <c:v>6</c:v>
                </c:pt>
                <c:pt idx="174">
                  <c:v>8</c:v>
                </c:pt>
                <c:pt idx="175">
                  <c:v>8</c:v>
                </c:pt>
                <c:pt idx="176">
                  <c:v>8</c:v>
                </c:pt>
                <c:pt idx="177">
                  <c:v>8</c:v>
                </c:pt>
                <c:pt idx="178">
                  <c:v>8</c:v>
                </c:pt>
                <c:pt idx="179">
                  <c:v>8</c:v>
                </c:pt>
                <c:pt idx="180">
                  <c:v>8</c:v>
                </c:pt>
                <c:pt idx="181">
                  <c:v>8</c:v>
                </c:pt>
                <c:pt idx="182">
                  <c:v>8</c:v>
                </c:pt>
                <c:pt idx="183">
                  <c:v>8</c:v>
                </c:pt>
                <c:pt idx="184">
                  <c:v>8</c:v>
                </c:pt>
                <c:pt idx="185">
                  <c:v>8</c:v>
                </c:pt>
                <c:pt idx="186">
                  <c:v>8</c:v>
                </c:pt>
                <c:pt idx="187">
                  <c:v>8</c:v>
                </c:pt>
                <c:pt idx="188">
                  <c:v>8</c:v>
                </c:pt>
                <c:pt idx="189">
                  <c:v>8</c:v>
                </c:pt>
                <c:pt idx="190">
                  <c:v>8</c:v>
                </c:pt>
                <c:pt idx="191">
                  <c:v>8</c:v>
                </c:pt>
                <c:pt idx="192">
                  <c:v>8</c:v>
                </c:pt>
                <c:pt idx="193">
                  <c:v>8</c:v>
                </c:pt>
                <c:pt idx="194">
                  <c:v>8</c:v>
                </c:pt>
                <c:pt idx="195">
                  <c:v>8</c:v>
                </c:pt>
                <c:pt idx="196">
                  <c:v>8</c:v>
                </c:pt>
                <c:pt idx="197">
                  <c:v>8</c:v>
                </c:pt>
                <c:pt idx="198">
                  <c:v>8</c:v>
                </c:pt>
                <c:pt idx="199">
                  <c:v>8</c:v>
                </c:pt>
                <c:pt idx="200">
                  <c:v>8</c:v>
                </c:pt>
                <c:pt idx="201">
                  <c:v>8</c:v>
                </c:pt>
                <c:pt idx="202">
                  <c:v>8</c:v>
                </c:pt>
                <c:pt idx="203">
                  <c:v>8</c:v>
                </c:pt>
                <c:pt idx="204">
                  <c:v>8</c:v>
                </c:pt>
                <c:pt idx="205">
                  <c:v>8</c:v>
                </c:pt>
                <c:pt idx="206">
                  <c:v>8</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4</c:v>
                </c:pt>
                <c:pt idx="239">
                  <c:v>4</c:v>
                </c:pt>
                <c:pt idx="240">
                  <c:v>4</c:v>
                </c:pt>
                <c:pt idx="241">
                  <c:v>4</c:v>
                </c:pt>
                <c:pt idx="242">
                  <c:v>4</c:v>
                </c:pt>
                <c:pt idx="243">
                  <c:v>4</c:v>
                </c:pt>
                <c:pt idx="244">
                  <c:v>4</c:v>
                </c:pt>
                <c:pt idx="245">
                  <c:v>4</c:v>
                </c:pt>
                <c:pt idx="246">
                  <c:v>4</c:v>
                </c:pt>
                <c:pt idx="247">
                  <c:v>4</c:v>
                </c:pt>
                <c:pt idx="248">
                  <c:v>4</c:v>
                </c:pt>
                <c:pt idx="249">
                  <c:v>4</c:v>
                </c:pt>
                <c:pt idx="250">
                  <c:v>4</c:v>
                </c:pt>
                <c:pt idx="251">
                  <c:v>4</c:v>
                </c:pt>
                <c:pt idx="252">
                  <c:v>4</c:v>
                </c:pt>
                <c:pt idx="253">
                  <c:v>4</c:v>
                </c:pt>
                <c:pt idx="254">
                  <c:v>4</c:v>
                </c:pt>
                <c:pt idx="255">
                  <c:v>4</c:v>
                </c:pt>
                <c:pt idx="256">
                  <c:v>4</c:v>
                </c:pt>
                <c:pt idx="257">
                  <c:v>4</c:v>
                </c:pt>
                <c:pt idx="258">
                  <c:v>4</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7</c:v>
                </c:pt>
                <c:pt idx="297">
                  <c:v>7</c:v>
                </c:pt>
                <c:pt idx="298">
                  <c:v>7</c:v>
                </c:pt>
                <c:pt idx="299">
                  <c:v>7</c:v>
                </c:pt>
                <c:pt idx="300">
                  <c:v>7</c:v>
                </c:pt>
                <c:pt idx="301">
                  <c:v>7</c:v>
                </c:pt>
                <c:pt idx="302">
                  <c:v>7</c:v>
                </c:pt>
                <c:pt idx="303">
                  <c:v>7</c:v>
                </c:pt>
                <c:pt idx="304">
                  <c:v>7</c:v>
                </c:pt>
                <c:pt idx="305">
                  <c:v>7</c:v>
                </c:pt>
                <c:pt idx="306">
                  <c:v>7</c:v>
                </c:pt>
                <c:pt idx="307">
                  <c:v>7</c:v>
                </c:pt>
                <c:pt idx="308">
                  <c:v>7</c:v>
                </c:pt>
                <c:pt idx="309">
                  <c:v>7</c:v>
                </c:pt>
                <c:pt idx="310">
                  <c:v>7</c:v>
                </c:pt>
                <c:pt idx="311">
                  <c:v>7</c:v>
                </c:pt>
                <c:pt idx="312">
                  <c:v>7</c:v>
                </c:pt>
                <c:pt idx="313">
                  <c:v>7</c:v>
                </c:pt>
                <c:pt idx="314">
                  <c:v>7</c:v>
                </c:pt>
                <c:pt idx="315">
                  <c:v>7</c:v>
                </c:pt>
                <c:pt idx="316">
                  <c:v>7</c:v>
                </c:pt>
                <c:pt idx="317">
                  <c:v>2</c:v>
                </c:pt>
                <c:pt idx="318">
                  <c:v>2</c:v>
                </c:pt>
                <c:pt idx="319">
                  <c:v>2</c:v>
                </c:pt>
                <c:pt idx="320">
                  <c:v>2</c:v>
                </c:pt>
                <c:pt idx="321">
                  <c:v>2</c:v>
                </c:pt>
                <c:pt idx="322">
                  <c:v>2</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6</c:v>
                </c:pt>
                <c:pt idx="367">
                  <c:v>6</c:v>
                </c:pt>
                <c:pt idx="368">
                  <c:v>6</c:v>
                </c:pt>
                <c:pt idx="369">
                  <c:v>6</c:v>
                </c:pt>
                <c:pt idx="370">
                  <c:v>6</c:v>
                </c:pt>
                <c:pt idx="371">
                  <c:v>6</c:v>
                </c:pt>
                <c:pt idx="372">
                  <c:v>6</c:v>
                </c:pt>
                <c:pt idx="373">
                  <c:v>6</c:v>
                </c:pt>
                <c:pt idx="374">
                  <c:v>6</c:v>
                </c:pt>
                <c:pt idx="375">
                  <c:v>6</c:v>
                </c:pt>
                <c:pt idx="376">
                  <c:v>6</c:v>
                </c:pt>
                <c:pt idx="377">
                  <c:v>6</c:v>
                </c:pt>
                <c:pt idx="378">
                  <c:v>6</c:v>
                </c:pt>
                <c:pt idx="379">
                  <c:v>6</c:v>
                </c:pt>
                <c:pt idx="380">
                  <c:v>6</c:v>
                </c:pt>
                <c:pt idx="381">
                  <c:v>6</c:v>
                </c:pt>
                <c:pt idx="382">
                  <c:v>6</c:v>
                </c:pt>
                <c:pt idx="383">
                  <c:v>6</c:v>
                </c:pt>
                <c:pt idx="384">
                  <c:v>6</c:v>
                </c:pt>
                <c:pt idx="385">
                  <c:v>6</c:v>
                </c:pt>
                <c:pt idx="386">
                  <c:v>6</c:v>
                </c:pt>
                <c:pt idx="387">
                  <c:v>6</c:v>
                </c:pt>
                <c:pt idx="388">
                  <c:v>6</c:v>
                </c:pt>
                <c:pt idx="389">
                  <c:v>6</c:v>
                </c:pt>
                <c:pt idx="390">
                  <c:v>6</c:v>
                </c:pt>
                <c:pt idx="391">
                  <c:v>6</c:v>
                </c:pt>
                <c:pt idx="392">
                  <c:v>6</c:v>
                </c:pt>
                <c:pt idx="393">
                  <c:v>6</c:v>
                </c:pt>
                <c:pt idx="394">
                  <c:v>6</c:v>
                </c:pt>
                <c:pt idx="395">
                  <c:v>6</c:v>
                </c:pt>
                <c:pt idx="396">
                  <c:v>6</c:v>
                </c:pt>
                <c:pt idx="397">
                  <c:v>6</c:v>
                </c:pt>
                <c:pt idx="398">
                  <c:v>6</c:v>
                </c:pt>
                <c:pt idx="399">
                  <c:v>6</c:v>
                </c:pt>
                <c:pt idx="400">
                  <c:v>6</c:v>
                </c:pt>
                <c:pt idx="401">
                  <c:v>6</c:v>
                </c:pt>
                <c:pt idx="402">
                  <c:v>6</c:v>
                </c:pt>
                <c:pt idx="403">
                  <c:v>8</c:v>
                </c:pt>
                <c:pt idx="404">
                  <c:v>8</c:v>
                </c:pt>
                <c:pt idx="405">
                  <c:v>8</c:v>
                </c:pt>
                <c:pt idx="406">
                  <c:v>8</c:v>
                </c:pt>
                <c:pt idx="407">
                  <c:v>8</c:v>
                </c:pt>
                <c:pt idx="408">
                  <c:v>8</c:v>
                </c:pt>
                <c:pt idx="409">
                  <c:v>8</c:v>
                </c:pt>
                <c:pt idx="410">
                  <c:v>8</c:v>
                </c:pt>
                <c:pt idx="411">
                  <c:v>8</c:v>
                </c:pt>
                <c:pt idx="412">
                  <c:v>8</c:v>
                </c:pt>
                <c:pt idx="413">
                  <c:v>8</c:v>
                </c:pt>
                <c:pt idx="414">
                  <c:v>8</c:v>
                </c:pt>
                <c:pt idx="415">
                  <c:v>8</c:v>
                </c:pt>
                <c:pt idx="416">
                  <c:v>8</c:v>
                </c:pt>
                <c:pt idx="417">
                  <c:v>8</c:v>
                </c:pt>
                <c:pt idx="418">
                  <c:v>8</c:v>
                </c:pt>
                <c:pt idx="419">
                  <c:v>8</c:v>
                </c:pt>
                <c:pt idx="420">
                  <c:v>8</c:v>
                </c:pt>
                <c:pt idx="421">
                  <c:v>8</c:v>
                </c:pt>
                <c:pt idx="422">
                  <c:v>8</c:v>
                </c:pt>
                <c:pt idx="423">
                  <c:v>8</c:v>
                </c:pt>
                <c:pt idx="424">
                  <c:v>8</c:v>
                </c:pt>
                <c:pt idx="425">
                  <c:v>8</c:v>
                </c:pt>
                <c:pt idx="426">
                  <c:v>8</c:v>
                </c:pt>
                <c:pt idx="427">
                  <c:v>8</c:v>
                </c:pt>
                <c:pt idx="428">
                  <c:v>8</c:v>
                </c:pt>
                <c:pt idx="429">
                  <c:v>8</c:v>
                </c:pt>
                <c:pt idx="430">
                  <c:v>3</c:v>
                </c:pt>
                <c:pt idx="431">
                  <c:v>3</c:v>
                </c:pt>
                <c:pt idx="432">
                  <c:v>3</c:v>
                </c:pt>
                <c:pt idx="433">
                  <c:v>3</c:v>
                </c:pt>
                <c:pt idx="434">
                  <c:v>3</c:v>
                </c:pt>
                <c:pt idx="435">
                  <c:v>3</c:v>
                </c:pt>
                <c:pt idx="436">
                  <c:v>3</c:v>
                </c:pt>
                <c:pt idx="437">
                  <c:v>3</c:v>
                </c:pt>
                <c:pt idx="438">
                  <c:v>3</c:v>
                </c:pt>
                <c:pt idx="439">
                  <c:v>3</c:v>
                </c:pt>
                <c:pt idx="440">
                  <c:v>3</c:v>
                </c:pt>
                <c:pt idx="441">
                  <c:v>3</c:v>
                </c:pt>
                <c:pt idx="442">
                  <c:v>3</c:v>
                </c:pt>
                <c:pt idx="443">
                  <c:v>3</c:v>
                </c:pt>
                <c:pt idx="444">
                  <c:v>3</c:v>
                </c:pt>
                <c:pt idx="445">
                  <c:v>3</c:v>
                </c:pt>
                <c:pt idx="446">
                  <c:v>3</c:v>
                </c:pt>
                <c:pt idx="447">
                  <c:v>3</c:v>
                </c:pt>
                <c:pt idx="448">
                  <c:v>3</c:v>
                </c:pt>
                <c:pt idx="449">
                  <c:v>3</c:v>
                </c:pt>
                <c:pt idx="450">
                  <c:v>3</c:v>
                </c:pt>
                <c:pt idx="451">
                  <c:v>3</c:v>
                </c:pt>
                <c:pt idx="452">
                  <c:v>3</c:v>
                </c:pt>
                <c:pt idx="453">
                  <c:v>3</c:v>
                </c:pt>
                <c:pt idx="454">
                  <c:v>3</c:v>
                </c:pt>
                <c:pt idx="455">
                  <c:v>3</c:v>
                </c:pt>
                <c:pt idx="456">
                  <c:v>3</c:v>
                </c:pt>
                <c:pt idx="457">
                  <c:v>3</c:v>
                </c:pt>
                <c:pt idx="458">
                  <c:v>3</c:v>
                </c:pt>
                <c:pt idx="459">
                  <c:v>3</c:v>
                </c:pt>
                <c:pt idx="460">
                  <c:v>3</c:v>
                </c:pt>
                <c:pt idx="461">
                  <c:v>3</c:v>
                </c:pt>
                <c:pt idx="462">
                  <c:v>3</c:v>
                </c:pt>
                <c:pt idx="463">
                  <c:v>3</c:v>
                </c:pt>
                <c:pt idx="464">
                  <c:v>3</c:v>
                </c:pt>
                <c:pt idx="465">
                  <c:v>3</c:v>
                </c:pt>
                <c:pt idx="466">
                  <c:v>3</c:v>
                </c:pt>
                <c:pt idx="467">
                  <c:v>3</c:v>
                </c:pt>
                <c:pt idx="468">
                  <c:v>3</c:v>
                </c:pt>
                <c:pt idx="469">
                  <c:v>3</c:v>
                </c:pt>
                <c:pt idx="470">
                  <c:v>3</c:v>
                </c:pt>
                <c:pt idx="471">
                  <c:v>3</c:v>
                </c:pt>
                <c:pt idx="472">
                  <c:v>3</c:v>
                </c:pt>
                <c:pt idx="473">
                  <c:v>3</c:v>
                </c:pt>
                <c:pt idx="474">
                  <c:v>3</c:v>
                </c:pt>
                <c:pt idx="475">
                  <c:v>3</c:v>
                </c:pt>
                <c:pt idx="476">
                  <c:v>3</c:v>
                </c:pt>
                <c:pt idx="477">
                  <c:v>3</c:v>
                </c:pt>
                <c:pt idx="478">
                  <c:v>3</c:v>
                </c:pt>
                <c:pt idx="479">
                  <c:v>3</c:v>
                </c:pt>
                <c:pt idx="480">
                  <c:v>3</c:v>
                </c:pt>
                <c:pt idx="481">
                  <c:v>3</c:v>
                </c:pt>
                <c:pt idx="482">
                  <c:v>3</c:v>
                </c:pt>
                <c:pt idx="483">
                  <c:v>3</c:v>
                </c:pt>
                <c:pt idx="484">
                  <c:v>3</c:v>
                </c:pt>
                <c:pt idx="485">
                  <c:v>3</c:v>
                </c:pt>
                <c:pt idx="486">
                  <c:v>3</c:v>
                </c:pt>
                <c:pt idx="487">
                  <c:v>3</c:v>
                </c:pt>
                <c:pt idx="488">
                  <c:v>3</c:v>
                </c:pt>
                <c:pt idx="489">
                  <c:v>3</c:v>
                </c:pt>
                <c:pt idx="490">
                  <c:v>3</c:v>
                </c:pt>
                <c:pt idx="491">
                  <c:v>3</c:v>
                </c:pt>
                <c:pt idx="492">
                  <c:v>3</c:v>
                </c:pt>
                <c:pt idx="493">
                  <c:v>3</c:v>
                </c:pt>
                <c:pt idx="494">
                  <c:v>3</c:v>
                </c:pt>
                <c:pt idx="495">
                  <c:v>3</c:v>
                </c:pt>
                <c:pt idx="496">
                  <c:v>3</c:v>
                </c:pt>
                <c:pt idx="497">
                  <c:v>3</c:v>
                </c:pt>
                <c:pt idx="498">
                  <c:v>3</c:v>
                </c:pt>
                <c:pt idx="499">
                  <c:v>3</c:v>
                </c:pt>
                <c:pt idx="500">
                  <c:v>3</c:v>
                </c:pt>
                <c:pt idx="501">
                  <c:v>3</c:v>
                </c:pt>
                <c:pt idx="502">
                  <c:v>3</c:v>
                </c:pt>
                <c:pt idx="503">
                  <c:v>3</c:v>
                </c:pt>
                <c:pt idx="504">
                  <c:v>3</c:v>
                </c:pt>
                <c:pt idx="505">
                  <c:v>3</c:v>
                </c:pt>
                <c:pt idx="506">
                  <c:v>3</c:v>
                </c:pt>
                <c:pt idx="507">
                  <c:v>3</c:v>
                </c:pt>
                <c:pt idx="508">
                  <c:v>3</c:v>
                </c:pt>
                <c:pt idx="509">
                  <c:v>3</c:v>
                </c:pt>
                <c:pt idx="510">
                  <c:v>3</c:v>
                </c:pt>
                <c:pt idx="511">
                  <c:v>3</c:v>
                </c:pt>
                <c:pt idx="512">
                  <c:v>3</c:v>
                </c:pt>
                <c:pt idx="513">
                  <c:v>3</c:v>
                </c:pt>
                <c:pt idx="514">
                  <c:v>3</c:v>
                </c:pt>
                <c:pt idx="515">
                  <c:v>3</c:v>
                </c:pt>
                <c:pt idx="516">
                  <c:v>3</c:v>
                </c:pt>
                <c:pt idx="517">
                  <c:v>5</c:v>
                </c:pt>
                <c:pt idx="518">
                  <c:v>5</c:v>
                </c:pt>
                <c:pt idx="519">
                  <c:v>5</c:v>
                </c:pt>
                <c:pt idx="520">
                  <c:v>5</c:v>
                </c:pt>
                <c:pt idx="521">
                  <c:v>5</c:v>
                </c:pt>
                <c:pt idx="522">
                  <c:v>5</c:v>
                </c:pt>
                <c:pt idx="523">
                  <c:v>5</c:v>
                </c:pt>
                <c:pt idx="524">
                  <c:v>5</c:v>
                </c:pt>
                <c:pt idx="525">
                  <c:v>5</c:v>
                </c:pt>
                <c:pt idx="526">
                  <c:v>5</c:v>
                </c:pt>
                <c:pt idx="527">
                  <c:v>5</c:v>
                </c:pt>
                <c:pt idx="528">
                  <c:v>5</c:v>
                </c:pt>
                <c:pt idx="529">
                  <c:v>5</c:v>
                </c:pt>
                <c:pt idx="530">
                  <c:v>5</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3</c:v>
                </c:pt>
                <c:pt idx="600">
                  <c:v>3</c:v>
                </c:pt>
                <c:pt idx="601">
                  <c:v>3</c:v>
                </c:pt>
                <c:pt idx="602">
                  <c:v>3</c:v>
                </c:pt>
                <c:pt idx="603">
                  <c:v>3</c:v>
                </c:pt>
                <c:pt idx="604">
                  <c:v>3</c:v>
                </c:pt>
                <c:pt idx="605">
                  <c:v>3</c:v>
                </c:pt>
                <c:pt idx="606">
                  <c:v>3</c:v>
                </c:pt>
                <c:pt idx="607">
                  <c:v>3</c:v>
                </c:pt>
                <c:pt idx="608">
                  <c:v>3</c:v>
                </c:pt>
                <c:pt idx="609">
                  <c:v>3</c:v>
                </c:pt>
                <c:pt idx="610">
                  <c:v>3</c:v>
                </c:pt>
                <c:pt idx="611">
                  <c:v>3</c:v>
                </c:pt>
                <c:pt idx="612">
                  <c:v>3</c:v>
                </c:pt>
                <c:pt idx="613">
                  <c:v>3</c:v>
                </c:pt>
                <c:pt idx="614">
                  <c:v>3</c:v>
                </c:pt>
                <c:pt idx="615">
                  <c:v>3</c:v>
                </c:pt>
                <c:pt idx="616">
                  <c:v>3</c:v>
                </c:pt>
                <c:pt idx="617">
                  <c:v>3</c:v>
                </c:pt>
                <c:pt idx="618">
                  <c:v>3</c:v>
                </c:pt>
                <c:pt idx="619">
                  <c:v>3</c:v>
                </c:pt>
                <c:pt idx="620">
                  <c:v>3</c:v>
                </c:pt>
                <c:pt idx="621">
                  <c:v>3</c:v>
                </c:pt>
                <c:pt idx="622">
                  <c:v>3</c:v>
                </c:pt>
                <c:pt idx="623">
                  <c:v>3</c:v>
                </c:pt>
                <c:pt idx="624">
                  <c:v>3</c:v>
                </c:pt>
                <c:pt idx="625">
                  <c:v>3</c:v>
                </c:pt>
                <c:pt idx="626">
                  <c:v>3</c:v>
                </c:pt>
                <c:pt idx="627">
                  <c:v>3</c:v>
                </c:pt>
                <c:pt idx="628">
                  <c:v>3</c:v>
                </c:pt>
                <c:pt idx="629">
                  <c:v>3</c:v>
                </c:pt>
                <c:pt idx="630">
                  <c:v>3</c:v>
                </c:pt>
                <c:pt idx="631">
                  <c:v>3</c:v>
                </c:pt>
                <c:pt idx="632">
                  <c:v>3</c:v>
                </c:pt>
                <c:pt idx="633">
                  <c:v>3</c:v>
                </c:pt>
                <c:pt idx="634">
                  <c:v>3</c:v>
                </c:pt>
                <c:pt idx="635">
                  <c:v>3</c:v>
                </c:pt>
                <c:pt idx="636">
                  <c:v>3</c:v>
                </c:pt>
                <c:pt idx="637">
                  <c:v>3</c:v>
                </c:pt>
                <c:pt idx="638">
                  <c:v>3</c:v>
                </c:pt>
                <c:pt idx="639">
                  <c:v>3</c:v>
                </c:pt>
                <c:pt idx="640">
                  <c:v>3</c:v>
                </c:pt>
                <c:pt idx="641">
                  <c:v>3</c:v>
                </c:pt>
                <c:pt idx="642">
                  <c:v>3</c:v>
                </c:pt>
                <c:pt idx="643">
                  <c:v>3</c:v>
                </c:pt>
                <c:pt idx="644">
                  <c:v>3</c:v>
                </c:pt>
                <c:pt idx="645">
                  <c:v>3</c:v>
                </c:pt>
                <c:pt idx="646">
                  <c:v>3</c:v>
                </c:pt>
                <c:pt idx="647">
                  <c:v>3</c:v>
                </c:pt>
                <c:pt idx="648">
                  <c:v>3</c:v>
                </c:pt>
                <c:pt idx="649">
                  <c:v>7</c:v>
                </c:pt>
                <c:pt idx="650">
                  <c:v>7</c:v>
                </c:pt>
                <c:pt idx="651">
                  <c:v>7</c:v>
                </c:pt>
                <c:pt idx="652">
                  <c:v>7</c:v>
                </c:pt>
                <c:pt idx="653">
                  <c:v>7</c:v>
                </c:pt>
                <c:pt idx="654">
                  <c:v>7</c:v>
                </c:pt>
                <c:pt idx="655">
                  <c:v>7</c:v>
                </c:pt>
                <c:pt idx="656">
                  <c:v>7</c:v>
                </c:pt>
                <c:pt idx="657">
                  <c:v>7</c:v>
                </c:pt>
                <c:pt idx="658">
                  <c:v>7</c:v>
                </c:pt>
                <c:pt idx="659">
                  <c:v>7</c:v>
                </c:pt>
                <c:pt idx="660">
                  <c:v>7</c:v>
                </c:pt>
                <c:pt idx="661">
                  <c:v>7</c:v>
                </c:pt>
                <c:pt idx="662">
                  <c:v>7</c:v>
                </c:pt>
                <c:pt idx="663">
                  <c:v>7</c:v>
                </c:pt>
                <c:pt idx="664">
                  <c:v>7</c:v>
                </c:pt>
                <c:pt idx="665">
                  <c:v>7</c:v>
                </c:pt>
                <c:pt idx="666">
                  <c:v>7</c:v>
                </c:pt>
                <c:pt idx="667">
                  <c:v>7</c:v>
                </c:pt>
                <c:pt idx="668">
                  <c:v>7</c:v>
                </c:pt>
                <c:pt idx="669">
                  <c:v>7</c:v>
                </c:pt>
                <c:pt idx="670">
                  <c:v>7</c:v>
                </c:pt>
                <c:pt idx="671">
                  <c:v>7</c:v>
                </c:pt>
                <c:pt idx="672">
                  <c:v>7</c:v>
                </c:pt>
                <c:pt idx="673">
                  <c:v>7</c:v>
                </c:pt>
                <c:pt idx="674">
                  <c:v>7</c:v>
                </c:pt>
                <c:pt idx="675">
                  <c:v>7</c:v>
                </c:pt>
                <c:pt idx="676">
                  <c:v>7</c:v>
                </c:pt>
                <c:pt idx="677">
                  <c:v>7</c:v>
                </c:pt>
                <c:pt idx="678">
                  <c:v>7</c:v>
                </c:pt>
                <c:pt idx="679">
                  <c:v>7</c:v>
                </c:pt>
                <c:pt idx="680">
                  <c:v>6</c:v>
                </c:pt>
                <c:pt idx="681">
                  <c:v>6</c:v>
                </c:pt>
                <c:pt idx="682">
                  <c:v>6</c:v>
                </c:pt>
                <c:pt idx="683">
                  <c:v>6</c:v>
                </c:pt>
                <c:pt idx="684">
                  <c:v>6</c:v>
                </c:pt>
                <c:pt idx="685">
                  <c:v>6</c:v>
                </c:pt>
                <c:pt idx="686">
                  <c:v>6</c:v>
                </c:pt>
                <c:pt idx="687">
                  <c:v>6</c:v>
                </c:pt>
                <c:pt idx="688">
                  <c:v>6</c:v>
                </c:pt>
                <c:pt idx="689">
                  <c:v>6</c:v>
                </c:pt>
                <c:pt idx="690">
                  <c:v>6</c:v>
                </c:pt>
                <c:pt idx="691">
                  <c:v>6</c:v>
                </c:pt>
                <c:pt idx="692">
                  <c:v>6</c:v>
                </c:pt>
                <c:pt idx="693">
                  <c:v>6</c:v>
                </c:pt>
                <c:pt idx="694">
                  <c:v>6</c:v>
                </c:pt>
                <c:pt idx="695">
                  <c:v>6</c:v>
                </c:pt>
                <c:pt idx="696">
                  <c:v>6</c:v>
                </c:pt>
                <c:pt idx="697">
                  <c:v>6</c:v>
                </c:pt>
                <c:pt idx="698">
                  <c:v>6</c:v>
                </c:pt>
                <c:pt idx="699">
                  <c:v>6</c:v>
                </c:pt>
                <c:pt idx="700">
                  <c:v>6</c:v>
                </c:pt>
                <c:pt idx="701">
                  <c:v>6</c:v>
                </c:pt>
                <c:pt idx="702">
                  <c:v>6</c:v>
                </c:pt>
                <c:pt idx="703">
                  <c:v>6</c:v>
                </c:pt>
                <c:pt idx="704">
                  <c:v>6</c:v>
                </c:pt>
                <c:pt idx="705">
                  <c:v>6</c:v>
                </c:pt>
                <c:pt idx="706">
                  <c:v>6</c:v>
                </c:pt>
                <c:pt idx="707">
                  <c:v>6</c:v>
                </c:pt>
                <c:pt idx="708">
                  <c:v>6</c:v>
                </c:pt>
                <c:pt idx="709">
                  <c:v>8</c:v>
                </c:pt>
                <c:pt idx="710">
                  <c:v>8</c:v>
                </c:pt>
                <c:pt idx="711">
                  <c:v>8</c:v>
                </c:pt>
                <c:pt idx="712">
                  <c:v>8</c:v>
                </c:pt>
                <c:pt idx="713">
                  <c:v>8</c:v>
                </c:pt>
                <c:pt idx="714">
                  <c:v>8</c:v>
                </c:pt>
                <c:pt idx="715">
                  <c:v>8</c:v>
                </c:pt>
                <c:pt idx="716">
                  <c:v>8</c:v>
                </c:pt>
                <c:pt idx="717">
                  <c:v>8</c:v>
                </c:pt>
                <c:pt idx="718">
                  <c:v>8</c:v>
                </c:pt>
                <c:pt idx="719">
                  <c:v>8</c:v>
                </c:pt>
                <c:pt idx="720">
                  <c:v>8</c:v>
                </c:pt>
                <c:pt idx="721">
                  <c:v>8</c:v>
                </c:pt>
                <c:pt idx="722">
                  <c:v>8</c:v>
                </c:pt>
                <c:pt idx="723">
                  <c:v>8</c:v>
                </c:pt>
                <c:pt idx="724">
                  <c:v>8</c:v>
                </c:pt>
                <c:pt idx="725">
                  <c:v>8</c:v>
                </c:pt>
                <c:pt idx="726">
                  <c:v>8</c:v>
                </c:pt>
                <c:pt idx="727">
                  <c:v>8</c:v>
                </c:pt>
                <c:pt idx="728">
                  <c:v>8</c:v>
                </c:pt>
                <c:pt idx="729">
                  <c:v>8</c:v>
                </c:pt>
                <c:pt idx="730">
                  <c:v>8</c:v>
                </c:pt>
                <c:pt idx="731">
                  <c:v>8</c:v>
                </c:pt>
                <c:pt idx="732">
                  <c:v>8</c:v>
                </c:pt>
                <c:pt idx="733">
                  <c:v>8</c:v>
                </c:pt>
                <c:pt idx="734">
                  <c:v>8</c:v>
                </c:pt>
                <c:pt idx="735">
                  <c:v>8</c:v>
                </c:pt>
                <c:pt idx="736">
                  <c:v>8</c:v>
                </c:pt>
                <c:pt idx="737">
                  <c:v>8</c:v>
                </c:pt>
                <c:pt idx="738">
                  <c:v>8</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4</c:v>
                </c:pt>
                <c:pt idx="755">
                  <c:v>4</c:v>
                </c:pt>
                <c:pt idx="756">
                  <c:v>4</c:v>
                </c:pt>
                <c:pt idx="757">
                  <c:v>4</c:v>
                </c:pt>
                <c:pt idx="758">
                  <c:v>4</c:v>
                </c:pt>
                <c:pt idx="759">
                  <c:v>4</c:v>
                </c:pt>
                <c:pt idx="760">
                  <c:v>4</c:v>
                </c:pt>
                <c:pt idx="761">
                  <c:v>4</c:v>
                </c:pt>
                <c:pt idx="762">
                  <c:v>4</c:v>
                </c:pt>
                <c:pt idx="763">
                  <c:v>4</c:v>
                </c:pt>
                <c:pt idx="764">
                  <c:v>4</c:v>
                </c:pt>
                <c:pt idx="765">
                  <c:v>4</c:v>
                </c:pt>
                <c:pt idx="766">
                  <c:v>4</c:v>
                </c:pt>
                <c:pt idx="767">
                  <c:v>4</c:v>
                </c:pt>
                <c:pt idx="768">
                  <c:v>4</c:v>
                </c:pt>
                <c:pt idx="769">
                  <c:v>4</c:v>
                </c:pt>
                <c:pt idx="770">
                  <c:v>4</c:v>
                </c:pt>
                <c:pt idx="771">
                  <c:v>4</c:v>
                </c:pt>
                <c:pt idx="772">
                  <c:v>4</c:v>
                </c:pt>
                <c:pt idx="773">
                  <c:v>4</c:v>
                </c:pt>
                <c:pt idx="774">
                  <c:v>4</c:v>
                </c:pt>
                <c:pt idx="775">
                  <c:v>4</c:v>
                </c:pt>
                <c:pt idx="776">
                  <c:v>4</c:v>
                </c:pt>
                <c:pt idx="777">
                  <c:v>4</c:v>
                </c:pt>
                <c:pt idx="778">
                  <c:v>4</c:v>
                </c:pt>
                <c:pt idx="779">
                  <c:v>4</c:v>
                </c:pt>
                <c:pt idx="780">
                  <c:v>4</c:v>
                </c:pt>
                <c:pt idx="781">
                  <c:v>4</c:v>
                </c:pt>
                <c:pt idx="782">
                  <c:v>4</c:v>
                </c:pt>
                <c:pt idx="783">
                  <c:v>4</c:v>
                </c:pt>
                <c:pt idx="784">
                  <c:v>4</c:v>
                </c:pt>
                <c:pt idx="785">
                  <c:v>4</c:v>
                </c:pt>
                <c:pt idx="786">
                  <c:v>4</c:v>
                </c:pt>
                <c:pt idx="787">
                  <c:v>4</c:v>
                </c:pt>
                <c:pt idx="788">
                  <c:v>4</c:v>
                </c:pt>
                <c:pt idx="789">
                  <c:v>4</c:v>
                </c:pt>
                <c:pt idx="790">
                  <c:v>4</c:v>
                </c:pt>
                <c:pt idx="791">
                  <c:v>4</c:v>
                </c:pt>
                <c:pt idx="792">
                  <c:v>4</c:v>
                </c:pt>
                <c:pt idx="793">
                  <c:v>4</c:v>
                </c:pt>
                <c:pt idx="794">
                  <c:v>4</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4</c:v>
                </c:pt>
                <c:pt idx="824">
                  <c:v>4</c:v>
                </c:pt>
                <c:pt idx="825">
                  <c:v>4</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8</c:v>
                </c:pt>
                <c:pt idx="876">
                  <c:v>8</c:v>
                </c:pt>
                <c:pt idx="877">
                  <c:v>8</c:v>
                </c:pt>
                <c:pt idx="878">
                  <c:v>8</c:v>
                </c:pt>
                <c:pt idx="879">
                  <c:v>8</c:v>
                </c:pt>
                <c:pt idx="880">
                  <c:v>8</c:v>
                </c:pt>
                <c:pt idx="881">
                  <c:v>8</c:v>
                </c:pt>
                <c:pt idx="882">
                  <c:v>8</c:v>
                </c:pt>
                <c:pt idx="883">
                  <c:v>8</c:v>
                </c:pt>
                <c:pt idx="884">
                  <c:v>8</c:v>
                </c:pt>
                <c:pt idx="885">
                  <c:v>8</c:v>
                </c:pt>
                <c:pt idx="886">
                  <c:v>8</c:v>
                </c:pt>
                <c:pt idx="887">
                  <c:v>8</c:v>
                </c:pt>
                <c:pt idx="888">
                  <c:v>8</c:v>
                </c:pt>
                <c:pt idx="889">
                  <c:v>8</c:v>
                </c:pt>
                <c:pt idx="890">
                  <c:v>8</c:v>
                </c:pt>
                <c:pt idx="891">
                  <c:v>8</c:v>
                </c:pt>
                <c:pt idx="892">
                  <c:v>8</c:v>
                </c:pt>
                <c:pt idx="893">
                  <c:v>8</c:v>
                </c:pt>
                <c:pt idx="894">
                  <c:v>8</c:v>
                </c:pt>
                <c:pt idx="895">
                  <c:v>8</c:v>
                </c:pt>
                <c:pt idx="896">
                  <c:v>8</c:v>
                </c:pt>
                <c:pt idx="897">
                  <c:v>8</c:v>
                </c:pt>
                <c:pt idx="898">
                  <c:v>8</c:v>
                </c:pt>
                <c:pt idx="899">
                  <c:v>8</c:v>
                </c:pt>
                <c:pt idx="900">
                  <c:v>8</c:v>
                </c:pt>
                <c:pt idx="901">
                  <c:v>8</c:v>
                </c:pt>
                <c:pt idx="902">
                  <c:v>8</c:v>
                </c:pt>
                <c:pt idx="903">
                  <c:v>8</c:v>
                </c:pt>
                <c:pt idx="904">
                  <c:v>8</c:v>
                </c:pt>
                <c:pt idx="905">
                  <c:v>8</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8</c:v>
                </c:pt>
                <c:pt idx="952">
                  <c:v>8</c:v>
                </c:pt>
                <c:pt idx="953">
                  <c:v>8</c:v>
                </c:pt>
                <c:pt idx="954">
                  <c:v>8</c:v>
                </c:pt>
                <c:pt idx="955">
                  <c:v>8</c:v>
                </c:pt>
                <c:pt idx="956">
                  <c:v>8</c:v>
                </c:pt>
                <c:pt idx="957">
                  <c:v>8</c:v>
                </c:pt>
                <c:pt idx="958">
                  <c:v>8</c:v>
                </c:pt>
                <c:pt idx="959">
                  <c:v>8</c:v>
                </c:pt>
                <c:pt idx="960">
                  <c:v>8</c:v>
                </c:pt>
                <c:pt idx="961">
                  <c:v>8</c:v>
                </c:pt>
                <c:pt idx="962">
                  <c:v>8</c:v>
                </c:pt>
                <c:pt idx="963">
                  <c:v>8</c:v>
                </c:pt>
                <c:pt idx="964">
                  <c:v>8</c:v>
                </c:pt>
                <c:pt idx="965">
                  <c:v>8</c:v>
                </c:pt>
                <c:pt idx="966">
                  <c:v>8</c:v>
                </c:pt>
                <c:pt idx="967">
                  <c:v>8</c:v>
                </c:pt>
                <c:pt idx="968">
                  <c:v>8</c:v>
                </c:pt>
                <c:pt idx="969">
                  <c:v>8</c:v>
                </c:pt>
                <c:pt idx="970">
                  <c:v>8</c:v>
                </c:pt>
                <c:pt idx="971">
                  <c:v>8</c:v>
                </c:pt>
                <c:pt idx="972">
                  <c:v>8</c:v>
                </c:pt>
                <c:pt idx="973">
                  <c:v>8</c:v>
                </c:pt>
                <c:pt idx="974">
                  <c:v>8</c:v>
                </c:pt>
                <c:pt idx="975">
                  <c:v>8</c:v>
                </c:pt>
                <c:pt idx="976">
                  <c:v>8</c:v>
                </c:pt>
                <c:pt idx="977">
                  <c:v>8</c:v>
                </c:pt>
                <c:pt idx="978">
                  <c:v>8</c:v>
                </c:pt>
                <c:pt idx="979">
                  <c:v>8</c:v>
                </c:pt>
                <c:pt idx="980">
                  <c:v>8</c:v>
                </c:pt>
                <c:pt idx="981">
                  <c:v>8</c:v>
                </c:pt>
                <c:pt idx="982">
                  <c:v>8</c:v>
                </c:pt>
                <c:pt idx="983">
                  <c:v>8</c:v>
                </c:pt>
                <c:pt idx="984">
                  <c:v>8</c:v>
                </c:pt>
                <c:pt idx="985">
                  <c:v>8</c:v>
                </c:pt>
                <c:pt idx="986">
                  <c:v>8</c:v>
                </c:pt>
                <c:pt idx="987">
                  <c:v>8</c:v>
                </c:pt>
                <c:pt idx="988">
                  <c:v>8</c:v>
                </c:pt>
                <c:pt idx="989">
                  <c:v>8</c:v>
                </c:pt>
                <c:pt idx="990">
                  <c:v>8</c:v>
                </c:pt>
                <c:pt idx="991">
                  <c:v>8</c:v>
                </c:pt>
                <c:pt idx="992">
                  <c:v>8</c:v>
                </c:pt>
                <c:pt idx="993">
                  <c:v>8</c:v>
                </c:pt>
                <c:pt idx="994">
                  <c:v>8</c:v>
                </c:pt>
                <c:pt idx="995">
                  <c:v>8</c:v>
                </c:pt>
                <c:pt idx="996">
                  <c:v>8</c:v>
                </c:pt>
                <c:pt idx="997">
                  <c:v>8</c:v>
                </c:pt>
                <c:pt idx="998">
                  <c:v>8</c:v>
                </c:pt>
                <c:pt idx="999">
                  <c:v>8</c:v>
                </c:pt>
                <c:pt idx="1000">
                  <c:v>8</c:v>
                </c:pt>
                <c:pt idx="1001">
                  <c:v>8</c:v>
                </c:pt>
                <c:pt idx="1002">
                  <c:v>8</c:v>
                </c:pt>
                <c:pt idx="1003">
                  <c:v>8</c:v>
                </c:pt>
                <c:pt idx="1004">
                  <c:v>8</c:v>
                </c:pt>
                <c:pt idx="1005">
                  <c:v>8</c:v>
                </c:pt>
                <c:pt idx="1006">
                  <c:v>8</c:v>
                </c:pt>
                <c:pt idx="1007">
                  <c:v>8</c:v>
                </c:pt>
                <c:pt idx="1008">
                  <c:v>8</c:v>
                </c:pt>
                <c:pt idx="1009">
                  <c:v>8</c:v>
                </c:pt>
                <c:pt idx="1010">
                  <c:v>8</c:v>
                </c:pt>
                <c:pt idx="1011">
                  <c:v>8</c:v>
                </c:pt>
                <c:pt idx="1012">
                  <c:v>8</c:v>
                </c:pt>
                <c:pt idx="1013">
                  <c:v>8</c:v>
                </c:pt>
                <c:pt idx="1014">
                  <c:v>8</c:v>
                </c:pt>
                <c:pt idx="1015">
                  <c:v>8</c:v>
                </c:pt>
                <c:pt idx="1016">
                  <c:v>8</c:v>
                </c:pt>
                <c:pt idx="1017">
                  <c:v>8</c:v>
                </c:pt>
                <c:pt idx="1018">
                  <c:v>8</c:v>
                </c:pt>
                <c:pt idx="1019">
                  <c:v>8</c:v>
                </c:pt>
                <c:pt idx="1020">
                  <c:v>8</c:v>
                </c:pt>
                <c:pt idx="1021">
                  <c:v>8</c:v>
                </c:pt>
                <c:pt idx="1022">
                  <c:v>8</c:v>
                </c:pt>
                <c:pt idx="1023">
                  <c:v>8</c:v>
                </c:pt>
                <c:pt idx="1024">
                  <c:v>8</c:v>
                </c:pt>
                <c:pt idx="1025">
                  <c:v>5</c:v>
                </c:pt>
                <c:pt idx="1026">
                  <c:v>5</c:v>
                </c:pt>
                <c:pt idx="1027">
                  <c:v>5</c:v>
                </c:pt>
                <c:pt idx="1028">
                  <c:v>5</c:v>
                </c:pt>
                <c:pt idx="1029">
                  <c:v>5</c:v>
                </c:pt>
                <c:pt idx="1030">
                  <c:v>5</c:v>
                </c:pt>
                <c:pt idx="1031">
                  <c:v>5</c:v>
                </c:pt>
                <c:pt idx="1032">
                  <c:v>5</c:v>
                </c:pt>
                <c:pt idx="1033">
                  <c:v>5</c:v>
                </c:pt>
                <c:pt idx="1034">
                  <c:v>5</c:v>
                </c:pt>
                <c:pt idx="1035">
                  <c:v>5</c:v>
                </c:pt>
                <c:pt idx="1036">
                  <c:v>5</c:v>
                </c:pt>
                <c:pt idx="1037">
                  <c:v>5</c:v>
                </c:pt>
                <c:pt idx="1038">
                  <c:v>5</c:v>
                </c:pt>
                <c:pt idx="1039">
                  <c:v>5</c:v>
                </c:pt>
                <c:pt idx="1040">
                  <c:v>5</c:v>
                </c:pt>
                <c:pt idx="1041">
                  <c:v>5</c:v>
                </c:pt>
                <c:pt idx="1042">
                  <c:v>5</c:v>
                </c:pt>
                <c:pt idx="1043">
                  <c:v>5</c:v>
                </c:pt>
                <c:pt idx="1044">
                  <c:v>5</c:v>
                </c:pt>
                <c:pt idx="1045">
                  <c:v>5</c:v>
                </c:pt>
                <c:pt idx="1046">
                  <c:v>5</c:v>
                </c:pt>
                <c:pt idx="1047">
                  <c:v>5</c:v>
                </c:pt>
                <c:pt idx="1048">
                  <c:v>5</c:v>
                </c:pt>
                <c:pt idx="1049">
                  <c:v>5</c:v>
                </c:pt>
                <c:pt idx="1050">
                  <c:v>5</c:v>
                </c:pt>
                <c:pt idx="1051">
                  <c:v>5</c:v>
                </c:pt>
                <c:pt idx="1052">
                  <c:v>5</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2</c:v>
                </c:pt>
                <c:pt idx="1079">
                  <c:v>2</c:v>
                </c:pt>
                <c:pt idx="1080">
                  <c:v>2</c:v>
                </c:pt>
                <c:pt idx="1081">
                  <c:v>2</c:v>
                </c:pt>
                <c:pt idx="1082">
                  <c:v>2</c:v>
                </c:pt>
                <c:pt idx="1083">
                  <c:v>2</c:v>
                </c:pt>
                <c:pt idx="1084">
                  <c:v>2</c:v>
                </c:pt>
                <c:pt idx="1085">
                  <c:v>2</c:v>
                </c:pt>
                <c:pt idx="1086">
                  <c:v>2</c:v>
                </c:pt>
                <c:pt idx="1087">
                  <c:v>2</c:v>
                </c:pt>
                <c:pt idx="1088">
                  <c:v>2</c:v>
                </c:pt>
                <c:pt idx="1089">
                  <c:v>2</c:v>
                </c:pt>
                <c:pt idx="1090">
                  <c:v>2</c:v>
                </c:pt>
                <c:pt idx="1091">
                  <c:v>2</c:v>
                </c:pt>
                <c:pt idx="1092">
                  <c:v>2</c:v>
                </c:pt>
                <c:pt idx="1093">
                  <c:v>2</c:v>
                </c:pt>
                <c:pt idx="1094">
                  <c:v>2</c:v>
                </c:pt>
                <c:pt idx="1095">
                  <c:v>2</c:v>
                </c:pt>
                <c:pt idx="1096">
                  <c:v>2</c:v>
                </c:pt>
                <c:pt idx="1097">
                  <c:v>2</c:v>
                </c:pt>
                <c:pt idx="1098">
                  <c:v>2</c:v>
                </c:pt>
                <c:pt idx="1099">
                  <c:v>2</c:v>
                </c:pt>
                <c:pt idx="1100">
                  <c:v>2</c:v>
                </c:pt>
                <c:pt idx="1101">
                  <c:v>8</c:v>
                </c:pt>
                <c:pt idx="1102">
                  <c:v>8</c:v>
                </c:pt>
                <c:pt idx="1103">
                  <c:v>8</c:v>
                </c:pt>
                <c:pt idx="1104">
                  <c:v>8</c:v>
                </c:pt>
                <c:pt idx="1105">
                  <c:v>8</c:v>
                </c:pt>
                <c:pt idx="1106">
                  <c:v>8</c:v>
                </c:pt>
                <c:pt idx="1107">
                  <c:v>8</c:v>
                </c:pt>
                <c:pt idx="1108">
                  <c:v>8</c:v>
                </c:pt>
                <c:pt idx="1109">
                  <c:v>8</c:v>
                </c:pt>
                <c:pt idx="1110">
                  <c:v>8</c:v>
                </c:pt>
                <c:pt idx="1111">
                  <c:v>8</c:v>
                </c:pt>
                <c:pt idx="1112">
                  <c:v>8</c:v>
                </c:pt>
                <c:pt idx="1113">
                  <c:v>8</c:v>
                </c:pt>
                <c:pt idx="1114">
                  <c:v>8</c:v>
                </c:pt>
                <c:pt idx="1115">
                  <c:v>8</c:v>
                </c:pt>
                <c:pt idx="1116">
                  <c:v>8</c:v>
                </c:pt>
                <c:pt idx="1117">
                  <c:v>8</c:v>
                </c:pt>
                <c:pt idx="1118">
                  <c:v>8</c:v>
                </c:pt>
                <c:pt idx="1119">
                  <c:v>8</c:v>
                </c:pt>
                <c:pt idx="1120">
                  <c:v>8</c:v>
                </c:pt>
                <c:pt idx="1121">
                  <c:v>8</c:v>
                </c:pt>
                <c:pt idx="1122">
                  <c:v>8</c:v>
                </c:pt>
                <c:pt idx="1123">
                  <c:v>8</c:v>
                </c:pt>
                <c:pt idx="1124">
                  <c:v>8</c:v>
                </c:pt>
                <c:pt idx="1125">
                  <c:v>8</c:v>
                </c:pt>
                <c:pt idx="1126">
                  <c:v>8</c:v>
                </c:pt>
                <c:pt idx="1127">
                  <c:v>8</c:v>
                </c:pt>
                <c:pt idx="1128">
                  <c:v>8</c:v>
                </c:pt>
                <c:pt idx="1129">
                  <c:v>8</c:v>
                </c:pt>
                <c:pt idx="1130">
                  <c:v>8</c:v>
                </c:pt>
                <c:pt idx="1131">
                  <c:v>8</c:v>
                </c:pt>
                <c:pt idx="1132">
                  <c:v>8</c:v>
                </c:pt>
                <c:pt idx="1133">
                  <c:v>8</c:v>
                </c:pt>
                <c:pt idx="1134">
                  <c:v>3</c:v>
                </c:pt>
                <c:pt idx="1135">
                  <c:v>3</c:v>
                </c:pt>
                <c:pt idx="1136">
                  <c:v>3</c:v>
                </c:pt>
                <c:pt idx="1137">
                  <c:v>3</c:v>
                </c:pt>
                <c:pt idx="1138">
                  <c:v>3</c:v>
                </c:pt>
                <c:pt idx="1139">
                  <c:v>3</c:v>
                </c:pt>
                <c:pt idx="1140">
                  <c:v>3</c:v>
                </c:pt>
                <c:pt idx="1141">
                  <c:v>3</c:v>
                </c:pt>
                <c:pt idx="1142">
                  <c:v>3</c:v>
                </c:pt>
                <c:pt idx="1143">
                  <c:v>3</c:v>
                </c:pt>
                <c:pt idx="1144">
                  <c:v>3</c:v>
                </c:pt>
                <c:pt idx="1145">
                  <c:v>3</c:v>
                </c:pt>
                <c:pt idx="1146">
                  <c:v>3</c:v>
                </c:pt>
                <c:pt idx="1147">
                  <c:v>3</c:v>
                </c:pt>
                <c:pt idx="1148">
                  <c:v>3</c:v>
                </c:pt>
                <c:pt idx="1149">
                  <c:v>3</c:v>
                </c:pt>
                <c:pt idx="1150">
                  <c:v>3</c:v>
                </c:pt>
                <c:pt idx="1151">
                  <c:v>3</c:v>
                </c:pt>
                <c:pt idx="1152">
                  <c:v>3</c:v>
                </c:pt>
                <c:pt idx="1153">
                  <c:v>3</c:v>
                </c:pt>
                <c:pt idx="1154">
                  <c:v>3</c:v>
                </c:pt>
                <c:pt idx="1155">
                  <c:v>3</c:v>
                </c:pt>
                <c:pt idx="1156">
                  <c:v>3</c:v>
                </c:pt>
                <c:pt idx="1157">
                  <c:v>3</c:v>
                </c:pt>
                <c:pt idx="1158">
                  <c:v>3</c:v>
                </c:pt>
                <c:pt idx="1159">
                  <c:v>3</c:v>
                </c:pt>
                <c:pt idx="1160">
                  <c:v>3</c:v>
                </c:pt>
                <c:pt idx="1161">
                  <c:v>3</c:v>
                </c:pt>
                <c:pt idx="1162">
                  <c:v>3</c:v>
                </c:pt>
                <c:pt idx="1163">
                  <c:v>3</c:v>
                </c:pt>
                <c:pt idx="1164">
                  <c:v>3</c:v>
                </c:pt>
                <c:pt idx="1165">
                  <c:v>3</c:v>
                </c:pt>
                <c:pt idx="1166">
                  <c:v>3</c:v>
                </c:pt>
                <c:pt idx="1167">
                  <c:v>3</c:v>
                </c:pt>
                <c:pt idx="1168">
                  <c:v>3</c:v>
                </c:pt>
                <c:pt idx="1169">
                  <c:v>3</c:v>
                </c:pt>
                <c:pt idx="1170">
                  <c:v>3</c:v>
                </c:pt>
                <c:pt idx="1171">
                  <c:v>3</c:v>
                </c:pt>
                <c:pt idx="1172">
                  <c:v>3</c:v>
                </c:pt>
                <c:pt idx="1173">
                  <c:v>3</c:v>
                </c:pt>
                <c:pt idx="1174">
                  <c:v>3</c:v>
                </c:pt>
                <c:pt idx="1175">
                  <c:v>3</c:v>
                </c:pt>
                <c:pt idx="1176">
                  <c:v>3</c:v>
                </c:pt>
                <c:pt idx="1177">
                  <c:v>3</c:v>
                </c:pt>
                <c:pt idx="1178">
                  <c:v>3</c:v>
                </c:pt>
                <c:pt idx="1179">
                  <c:v>7</c:v>
                </c:pt>
                <c:pt idx="1180">
                  <c:v>7</c:v>
                </c:pt>
                <c:pt idx="1181">
                  <c:v>7</c:v>
                </c:pt>
                <c:pt idx="1182">
                  <c:v>7</c:v>
                </c:pt>
                <c:pt idx="1183">
                  <c:v>7</c:v>
                </c:pt>
                <c:pt idx="1184">
                  <c:v>7</c:v>
                </c:pt>
                <c:pt idx="1185">
                  <c:v>7</c:v>
                </c:pt>
                <c:pt idx="1186">
                  <c:v>7</c:v>
                </c:pt>
                <c:pt idx="1187">
                  <c:v>7</c:v>
                </c:pt>
                <c:pt idx="1188">
                  <c:v>7</c:v>
                </c:pt>
                <c:pt idx="1189">
                  <c:v>7</c:v>
                </c:pt>
                <c:pt idx="1190">
                  <c:v>7</c:v>
                </c:pt>
                <c:pt idx="1191">
                  <c:v>7</c:v>
                </c:pt>
                <c:pt idx="1192">
                  <c:v>7</c:v>
                </c:pt>
                <c:pt idx="1193">
                  <c:v>7</c:v>
                </c:pt>
                <c:pt idx="1194">
                  <c:v>7</c:v>
                </c:pt>
                <c:pt idx="1195">
                  <c:v>7</c:v>
                </c:pt>
                <c:pt idx="1196">
                  <c:v>7</c:v>
                </c:pt>
                <c:pt idx="1197">
                  <c:v>7</c:v>
                </c:pt>
                <c:pt idx="1198">
                  <c:v>7</c:v>
                </c:pt>
                <c:pt idx="1199">
                  <c:v>7</c:v>
                </c:pt>
                <c:pt idx="1200">
                  <c:v>7</c:v>
                </c:pt>
                <c:pt idx="1201">
                  <c:v>7</c:v>
                </c:pt>
                <c:pt idx="1202">
                  <c:v>7</c:v>
                </c:pt>
                <c:pt idx="1203">
                  <c:v>7</c:v>
                </c:pt>
                <c:pt idx="1204">
                  <c:v>7</c:v>
                </c:pt>
                <c:pt idx="1205">
                  <c:v>7</c:v>
                </c:pt>
                <c:pt idx="1206">
                  <c:v>7</c:v>
                </c:pt>
                <c:pt idx="1207">
                  <c:v>7</c:v>
                </c:pt>
                <c:pt idx="1208">
                  <c:v>7</c:v>
                </c:pt>
                <c:pt idx="1209">
                  <c:v>7</c:v>
                </c:pt>
                <c:pt idx="1210">
                  <c:v>7</c:v>
                </c:pt>
                <c:pt idx="1211">
                  <c:v>7</c:v>
                </c:pt>
                <c:pt idx="1212">
                  <c:v>7</c:v>
                </c:pt>
                <c:pt idx="1213">
                  <c:v>7</c:v>
                </c:pt>
                <c:pt idx="1214">
                  <c:v>7</c:v>
                </c:pt>
                <c:pt idx="1215">
                  <c:v>5</c:v>
                </c:pt>
                <c:pt idx="1216">
                  <c:v>5</c:v>
                </c:pt>
                <c:pt idx="1217">
                  <c:v>5</c:v>
                </c:pt>
                <c:pt idx="1218">
                  <c:v>5</c:v>
                </c:pt>
                <c:pt idx="1219">
                  <c:v>5</c:v>
                </c:pt>
                <c:pt idx="1220">
                  <c:v>5</c:v>
                </c:pt>
                <c:pt idx="1221">
                  <c:v>5</c:v>
                </c:pt>
                <c:pt idx="1222">
                  <c:v>5</c:v>
                </c:pt>
                <c:pt idx="1223">
                  <c:v>5</c:v>
                </c:pt>
                <c:pt idx="1224">
                  <c:v>5</c:v>
                </c:pt>
                <c:pt idx="1225">
                  <c:v>5</c:v>
                </c:pt>
                <c:pt idx="1226">
                  <c:v>5</c:v>
                </c:pt>
                <c:pt idx="1227">
                  <c:v>5</c:v>
                </c:pt>
                <c:pt idx="1228">
                  <c:v>5</c:v>
                </c:pt>
                <c:pt idx="1229">
                  <c:v>5</c:v>
                </c:pt>
                <c:pt idx="1230">
                  <c:v>5</c:v>
                </c:pt>
                <c:pt idx="1231">
                  <c:v>5</c:v>
                </c:pt>
                <c:pt idx="1232">
                  <c:v>5</c:v>
                </c:pt>
                <c:pt idx="1233">
                  <c:v>5</c:v>
                </c:pt>
                <c:pt idx="1234">
                  <c:v>5</c:v>
                </c:pt>
                <c:pt idx="1235">
                  <c:v>5</c:v>
                </c:pt>
                <c:pt idx="1236">
                  <c:v>5</c:v>
                </c:pt>
                <c:pt idx="1237">
                  <c:v>5</c:v>
                </c:pt>
                <c:pt idx="1238">
                  <c:v>5</c:v>
                </c:pt>
                <c:pt idx="1239">
                  <c:v>5</c:v>
                </c:pt>
                <c:pt idx="1240">
                  <c:v>5</c:v>
                </c:pt>
                <c:pt idx="1241">
                  <c:v>5</c:v>
                </c:pt>
                <c:pt idx="1242">
                  <c:v>5</c:v>
                </c:pt>
                <c:pt idx="1243">
                  <c:v>6</c:v>
                </c:pt>
                <c:pt idx="1244">
                  <c:v>6</c:v>
                </c:pt>
                <c:pt idx="1245">
                  <c:v>6</c:v>
                </c:pt>
                <c:pt idx="1246">
                  <c:v>6</c:v>
                </c:pt>
                <c:pt idx="1247">
                  <c:v>6</c:v>
                </c:pt>
                <c:pt idx="1248">
                  <c:v>6</c:v>
                </c:pt>
                <c:pt idx="1249">
                  <c:v>6</c:v>
                </c:pt>
                <c:pt idx="1250">
                  <c:v>6</c:v>
                </c:pt>
                <c:pt idx="1251">
                  <c:v>6</c:v>
                </c:pt>
                <c:pt idx="1252">
                  <c:v>6</c:v>
                </c:pt>
                <c:pt idx="1253">
                  <c:v>6</c:v>
                </c:pt>
                <c:pt idx="1254">
                  <c:v>6</c:v>
                </c:pt>
                <c:pt idx="1255">
                  <c:v>6</c:v>
                </c:pt>
                <c:pt idx="1256">
                  <c:v>6</c:v>
                </c:pt>
                <c:pt idx="1257">
                  <c:v>6</c:v>
                </c:pt>
                <c:pt idx="1258">
                  <c:v>6</c:v>
                </c:pt>
                <c:pt idx="1259">
                  <c:v>6</c:v>
                </c:pt>
                <c:pt idx="1260">
                  <c:v>6</c:v>
                </c:pt>
                <c:pt idx="1261">
                  <c:v>6</c:v>
                </c:pt>
                <c:pt idx="1262">
                  <c:v>6</c:v>
                </c:pt>
                <c:pt idx="1263">
                  <c:v>6</c:v>
                </c:pt>
                <c:pt idx="1264">
                  <c:v>6</c:v>
                </c:pt>
                <c:pt idx="1265">
                  <c:v>6</c:v>
                </c:pt>
                <c:pt idx="1266">
                  <c:v>6</c:v>
                </c:pt>
                <c:pt idx="1267">
                  <c:v>6</c:v>
                </c:pt>
                <c:pt idx="1268">
                  <c:v>6</c:v>
                </c:pt>
                <c:pt idx="1269">
                  <c:v>6</c:v>
                </c:pt>
                <c:pt idx="1270">
                  <c:v>6</c:v>
                </c:pt>
                <c:pt idx="1271">
                  <c:v>6</c:v>
                </c:pt>
                <c:pt idx="1272">
                  <c:v>6</c:v>
                </c:pt>
                <c:pt idx="1273">
                  <c:v>6</c:v>
                </c:pt>
                <c:pt idx="1274">
                  <c:v>6</c:v>
                </c:pt>
                <c:pt idx="1275">
                  <c:v>6</c:v>
                </c:pt>
                <c:pt idx="1276">
                  <c:v>6</c:v>
                </c:pt>
                <c:pt idx="1277">
                  <c:v>6</c:v>
                </c:pt>
                <c:pt idx="1278">
                  <c:v>6</c:v>
                </c:pt>
                <c:pt idx="1279">
                  <c:v>6</c:v>
                </c:pt>
                <c:pt idx="1280">
                  <c:v>6</c:v>
                </c:pt>
                <c:pt idx="1281">
                  <c:v>6</c:v>
                </c:pt>
                <c:pt idx="1282">
                  <c:v>6</c:v>
                </c:pt>
                <c:pt idx="1283">
                  <c:v>6</c:v>
                </c:pt>
                <c:pt idx="1284">
                  <c:v>6</c:v>
                </c:pt>
                <c:pt idx="1285">
                  <c:v>6</c:v>
                </c:pt>
                <c:pt idx="1286">
                  <c:v>6</c:v>
                </c:pt>
                <c:pt idx="1287">
                  <c:v>6</c:v>
                </c:pt>
                <c:pt idx="1288">
                  <c:v>6</c:v>
                </c:pt>
                <c:pt idx="1289">
                  <c:v>6</c:v>
                </c:pt>
                <c:pt idx="1290">
                  <c:v>6</c:v>
                </c:pt>
                <c:pt idx="1291">
                  <c:v>6</c:v>
                </c:pt>
                <c:pt idx="1292">
                  <c:v>6</c:v>
                </c:pt>
                <c:pt idx="1293">
                  <c:v>6</c:v>
                </c:pt>
                <c:pt idx="1294">
                  <c:v>6</c:v>
                </c:pt>
                <c:pt idx="1295">
                  <c:v>6</c:v>
                </c:pt>
                <c:pt idx="1296">
                  <c:v>6</c:v>
                </c:pt>
                <c:pt idx="1297">
                  <c:v>6</c:v>
                </c:pt>
                <c:pt idx="1298">
                  <c:v>6</c:v>
                </c:pt>
                <c:pt idx="1299">
                  <c:v>6</c:v>
                </c:pt>
                <c:pt idx="1300">
                  <c:v>6</c:v>
                </c:pt>
                <c:pt idx="1301">
                  <c:v>6</c:v>
                </c:pt>
                <c:pt idx="1302">
                  <c:v>6</c:v>
                </c:pt>
                <c:pt idx="1303">
                  <c:v>6</c:v>
                </c:pt>
                <c:pt idx="1304">
                  <c:v>6</c:v>
                </c:pt>
                <c:pt idx="1305">
                  <c:v>6</c:v>
                </c:pt>
                <c:pt idx="1306">
                  <c:v>6</c:v>
                </c:pt>
                <c:pt idx="1307">
                  <c:v>6</c:v>
                </c:pt>
                <c:pt idx="1308">
                  <c:v>6</c:v>
                </c:pt>
                <c:pt idx="1309">
                  <c:v>6</c:v>
                </c:pt>
                <c:pt idx="1310">
                  <c:v>6</c:v>
                </c:pt>
                <c:pt idx="1311">
                  <c:v>6</c:v>
                </c:pt>
                <c:pt idx="1312">
                  <c:v>6</c:v>
                </c:pt>
                <c:pt idx="1313">
                  <c:v>6</c:v>
                </c:pt>
                <c:pt idx="1314">
                  <c:v>6</c:v>
                </c:pt>
                <c:pt idx="1315">
                  <c:v>6</c:v>
                </c:pt>
                <c:pt idx="1316">
                  <c:v>6</c:v>
                </c:pt>
                <c:pt idx="1317">
                  <c:v>6</c:v>
                </c:pt>
                <c:pt idx="1318">
                  <c:v>6</c:v>
                </c:pt>
                <c:pt idx="1319">
                  <c:v>6</c:v>
                </c:pt>
                <c:pt idx="1320">
                  <c:v>6</c:v>
                </c:pt>
                <c:pt idx="1321">
                  <c:v>6</c:v>
                </c:pt>
                <c:pt idx="1322">
                  <c:v>6</c:v>
                </c:pt>
                <c:pt idx="1323">
                  <c:v>6</c:v>
                </c:pt>
                <c:pt idx="1324">
                  <c:v>6</c:v>
                </c:pt>
                <c:pt idx="1325">
                  <c:v>6</c:v>
                </c:pt>
                <c:pt idx="1326">
                  <c:v>6</c:v>
                </c:pt>
                <c:pt idx="1327">
                  <c:v>6</c:v>
                </c:pt>
                <c:pt idx="1328">
                  <c:v>6</c:v>
                </c:pt>
                <c:pt idx="1329">
                  <c:v>6</c:v>
                </c:pt>
                <c:pt idx="1330">
                  <c:v>6</c:v>
                </c:pt>
                <c:pt idx="1331">
                  <c:v>6</c:v>
                </c:pt>
                <c:pt idx="1332">
                  <c:v>6</c:v>
                </c:pt>
                <c:pt idx="1333">
                  <c:v>5</c:v>
                </c:pt>
                <c:pt idx="1334">
                  <c:v>5</c:v>
                </c:pt>
                <c:pt idx="1335">
                  <c:v>5</c:v>
                </c:pt>
                <c:pt idx="1336">
                  <c:v>5</c:v>
                </c:pt>
                <c:pt idx="1337">
                  <c:v>5</c:v>
                </c:pt>
                <c:pt idx="1338">
                  <c:v>5</c:v>
                </c:pt>
                <c:pt idx="1339">
                  <c:v>5</c:v>
                </c:pt>
                <c:pt idx="1340">
                  <c:v>5</c:v>
                </c:pt>
                <c:pt idx="1341">
                  <c:v>5</c:v>
                </c:pt>
                <c:pt idx="1342">
                  <c:v>5</c:v>
                </c:pt>
                <c:pt idx="1343">
                  <c:v>5</c:v>
                </c:pt>
                <c:pt idx="1344">
                  <c:v>5</c:v>
                </c:pt>
                <c:pt idx="1345">
                  <c:v>5</c:v>
                </c:pt>
                <c:pt idx="1346">
                  <c:v>5</c:v>
                </c:pt>
                <c:pt idx="1347">
                  <c:v>5</c:v>
                </c:pt>
                <c:pt idx="1348">
                  <c:v>5</c:v>
                </c:pt>
                <c:pt idx="1349">
                  <c:v>5</c:v>
                </c:pt>
                <c:pt idx="1350">
                  <c:v>5</c:v>
                </c:pt>
                <c:pt idx="1351">
                  <c:v>5</c:v>
                </c:pt>
                <c:pt idx="1352">
                  <c:v>5</c:v>
                </c:pt>
                <c:pt idx="1353">
                  <c:v>5</c:v>
                </c:pt>
                <c:pt idx="1354">
                  <c:v>5</c:v>
                </c:pt>
                <c:pt idx="1355">
                  <c:v>5</c:v>
                </c:pt>
                <c:pt idx="1356">
                  <c:v>5</c:v>
                </c:pt>
                <c:pt idx="1357">
                  <c:v>5</c:v>
                </c:pt>
                <c:pt idx="1358">
                  <c:v>5</c:v>
                </c:pt>
                <c:pt idx="1359">
                  <c:v>5</c:v>
                </c:pt>
                <c:pt idx="1360">
                  <c:v>5</c:v>
                </c:pt>
                <c:pt idx="1361">
                  <c:v>5</c:v>
                </c:pt>
                <c:pt idx="1362">
                  <c:v>5</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8</c:v>
                </c:pt>
                <c:pt idx="1403">
                  <c:v>8</c:v>
                </c:pt>
                <c:pt idx="1404">
                  <c:v>8</c:v>
                </c:pt>
                <c:pt idx="1405">
                  <c:v>8</c:v>
                </c:pt>
                <c:pt idx="1406">
                  <c:v>8</c:v>
                </c:pt>
                <c:pt idx="1407">
                  <c:v>8</c:v>
                </c:pt>
                <c:pt idx="1408">
                  <c:v>8</c:v>
                </c:pt>
                <c:pt idx="1409">
                  <c:v>8</c:v>
                </c:pt>
                <c:pt idx="1410">
                  <c:v>8</c:v>
                </c:pt>
                <c:pt idx="1411">
                  <c:v>8</c:v>
                </c:pt>
                <c:pt idx="1412">
                  <c:v>8</c:v>
                </c:pt>
                <c:pt idx="1413">
                  <c:v>8</c:v>
                </c:pt>
                <c:pt idx="1414">
                  <c:v>8</c:v>
                </c:pt>
                <c:pt idx="1415">
                  <c:v>8</c:v>
                </c:pt>
                <c:pt idx="1416">
                  <c:v>8</c:v>
                </c:pt>
                <c:pt idx="1417">
                  <c:v>8</c:v>
                </c:pt>
                <c:pt idx="1418">
                  <c:v>8</c:v>
                </c:pt>
                <c:pt idx="1419">
                  <c:v>4</c:v>
                </c:pt>
                <c:pt idx="1420">
                  <c:v>4</c:v>
                </c:pt>
                <c:pt idx="1421">
                  <c:v>4</c:v>
                </c:pt>
                <c:pt idx="1422">
                  <c:v>4</c:v>
                </c:pt>
                <c:pt idx="1423">
                  <c:v>4</c:v>
                </c:pt>
                <c:pt idx="1424">
                  <c:v>4</c:v>
                </c:pt>
                <c:pt idx="1425">
                  <c:v>4</c:v>
                </c:pt>
                <c:pt idx="1426">
                  <c:v>4</c:v>
                </c:pt>
                <c:pt idx="1427">
                  <c:v>4</c:v>
                </c:pt>
                <c:pt idx="1428">
                  <c:v>4</c:v>
                </c:pt>
                <c:pt idx="1429">
                  <c:v>4</c:v>
                </c:pt>
                <c:pt idx="1430">
                  <c:v>4</c:v>
                </c:pt>
                <c:pt idx="1431">
                  <c:v>4</c:v>
                </c:pt>
                <c:pt idx="1432">
                  <c:v>4</c:v>
                </c:pt>
                <c:pt idx="1433">
                  <c:v>4</c:v>
                </c:pt>
                <c:pt idx="1434">
                  <c:v>4</c:v>
                </c:pt>
                <c:pt idx="1435">
                  <c:v>4</c:v>
                </c:pt>
                <c:pt idx="1436">
                  <c:v>4</c:v>
                </c:pt>
                <c:pt idx="1437">
                  <c:v>4</c:v>
                </c:pt>
                <c:pt idx="1438">
                  <c:v>4</c:v>
                </c:pt>
                <c:pt idx="1439">
                  <c:v>4</c:v>
                </c:pt>
                <c:pt idx="1440">
                  <c:v>4</c:v>
                </c:pt>
                <c:pt idx="1441">
                  <c:v>4</c:v>
                </c:pt>
                <c:pt idx="1442">
                  <c:v>4</c:v>
                </c:pt>
                <c:pt idx="1443">
                  <c:v>4</c:v>
                </c:pt>
                <c:pt idx="1444">
                  <c:v>4</c:v>
                </c:pt>
                <c:pt idx="1445">
                  <c:v>4</c:v>
                </c:pt>
                <c:pt idx="1446">
                  <c:v>4</c:v>
                </c:pt>
                <c:pt idx="1447">
                  <c:v>4</c:v>
                </c:pt>
                <c:pt idx="1448">
                  <c:v>4</c:v>
                </c:pt>
                <c:pt idx="1449">
                  <c:v>4</c:v>
                </c:pt>
                <c:pt idx="1450">
                  <c:v>4</c:v>
                </c:pt>
                <c:pt idx="1451">
                  <c:v>4</c:v>
                </c:pt>
                <c:pt idx="1452">
                  <c:v>4</c:v>
                </c:pt>
                <c:pt idx="1453">
                  <c:v>4</c:v>
                </c:pt>
                <c:pt idx="1454">
                  <c:v>4</c:v>
                </c:pt>
                <c:pt idx="1455">
                  <c:v>4</c:v>
                </c:pt>
                <c:pt idx="1456">
                  <c:v>4</c:v>
                </c:pt>
                <c:pt idx="1457">
                  <c:v>4</c:v>
                </c:pt>
                <c:pt idx="1458">
                  <c:v>4</c:v>
                </c:pt>
                <c:pt idx="1459">
                  <c:v>4</c:v>
                </c:pt>
                <c:pt idx="1460">
                  <c:v>4</c:v>
                </c:pt>
                <c:pt idx="1461">
                  <c:v>4</c:v>
                </c:pt>
                <c:pt idx="1462">
                  <c:v>4</c:v>
                </c:pt>
                <c:pt idx="1463">
                  <c:v>4</c:v>
                </c:pt>
                <c:pt idx="1464">
                  <c:v>4</c:v>
                </c:pt>
                <c:pt idx="1465">
                  <c:v>4</c:v>
                </c:pt>
                <c:pt idx="1466">
                  <c:v>4</c:v>
                </c:pt>
                <c:pt idx="1467">
                  <c:v>4</c:v>
                </c:pt>
                <c:pt idx="1468">
                  <c:v>4</c:v>
                </c:pt>
                <c:pt idx="1469">
                  <c:v>4</c:v>
                </c:pt>
                <c:pt idx="1470">
                  <c:v>4</c:v>
                </c:pt>
                <c:pt idx="1471">
                  <c:v>4</c:v>
                </c:pt>
                <c:pt idx="1472">
                  <c:v>4</c:v>
                </c:pt>
                <c:pt idx="1473">
                  <c:v>4</c:v>
                </c:pt>
                <c:pt idx="1474">
                  <c:v>4</c:v>
                </c:pt>
                <c:pt idx="1475">
                  <c:v>4</c:v>
                </c:pt>
                <c:pt idx="1476">
                  <c:v>4</c:v>
                </c:pt>
                <c:pt idx="1477">
                  <c:v>4</c:v>
                </c:pt>
                <c:pt idx="1478">
                  <c:v>4</c:v>
                </c:pt>
                <c:pt idx="1479">
                  <c:v>4</c:v>
                </c:pt>
                <c:pt idx="1480">
                  <c:v>4</c:v>
                </c:pt>
                <c:pt idx="1481">
                  <c:v>4</c:v>
                </c:pt>
                <c:pt idx="1482">
                  <c:v>4</c:v>
                </c:pt>
                <c:pt idx="1483">
                  <c:v>4</c:v>
                </c:pt>
                <c:pt idx="1484">
                  <c:v>4</c:v>
                </c:pt>
                <c:pt idx="1485">
                  <c:v>4</c:v>
                </c:pt>
                <c:pt idx="1486">
                  <c:v>4</c:v>
                </c:pt>
                <c:pt idx="1487">
                  <c:v>4</c:v>
                </c:pt>
                <c:pt idx="1488">
                  <c:v>4</c:v>
                </c:pt>
                <c:pt idx="1489">
                  <c:v>4</c:v>
                </c:pt>
                <c:pt idx="1490">
                  <c:v>4</c:v>
                </c:pt>
                <c:pt idx="1491">
                  <c:v>4</c:v>
                </c:pt>
                <c:pt idx="1492">
                  <c:v>4</c:v>
                </c:pt>
                <c:pt idx="1493">
                  <c:v>4</c:v>
                </c:pt>
                <c:pt idx="1494">
                  <c:v>4</c:v>
                </c:pt>
                <c:pt idx="1495">
                  <c:v>4</c:v>
                </c:pt>
                <c:pt idx="1496">
                  <c:v>4</c:v>
                </c:pt>
                <c:pt idx="1497">
                  <c:v>4</c:v>
                </c:pt>
                <c:pt idx="1498">
                  <c:v>4</c:v>
                </c:pt>
                <c:pt idx="1499">
                  <c:v>4</c:v>
                </c:pt>
                <c:pt idx="1500">
                  <c:v>4</c:v>
                </c:pt>
                <c:pt idx="1501">
                  <c:v>4</c:v>
                </c:pt>
                <c:pt idx="1502">
                  <c:v>4</c:v>
                </c:pt>
                <c:pt idx="1503">
                  <c:v>4</c:v>
                </c:pt>
                <c:pt idx="1504">
                  <c:v>4</c:v>
                </c:pt>
                <c:pt idx="1505">
                  <c:v>4</c:v>
                </c:pt>
                <c:pt idx="1506">
                  <c:v>4</c:v>
                </c:pt>
                <c:pt idx="1507">
                  <c:v>4</c:v>
                </c:pt>
                <c:pt idx="1508">
                  <c:v>4</c:v>
                </c:pt>
                <c:pt idx="1509">
                  <c:v>4</c:v>
                </c:pt>
                <c:pt idx="1510">
                  <c:v>2</c:v>
                </c:pt>
                <c:pt idx="1511">
                  <c:v>2</c:v>
                </c:pt>
                <c:pt idx="1512">
                  <c:v>2</c:v>
                </c:pt>
                <c:pt idx="1513">
                  <c:v>2</c:v>
                </c:pt>
                <c:pt idx="1514">
                  <c:v>2</c:v>
                </c:pt>
                <c:pt idx="1515">
                  <c:v>2</c:v>
                </c:pt>
                <c:pt idx="1516">
                  <c:v>2</c:v>
                </c:pt>
                <c:pt idx="1517">
                  <c:v>2</c:v>
                </c:pt>
                <c:pt idx="1518">
                  <c:v>2</c:v>
                </c:pt>
                <c:pt idx="1519">
                  <c:v>2</c:v>
                </c:pt>
                <c:pt idx="1520">
                  <c:v>2</c:v>
                </c:pt>
                <c:pt idx="1521">
                  <c:v>2</c:v>
                </c:pt>
                <c:pt idx="1522">
                  <c:v>2</c:v>
                </c:pt>
                <c:pt idx="1523">
                  <c:v>2</c:v>
                </c:pt>
                <c:pt idx="1524">
                  <c:v>2</c:v>
                </c:pt>
                <c:pt idx="1525">
                  <c:v>2</c:v>
                </c:pt>
                <c:pt idx="1526">
                  <c:v>2</c:v>
                </c:pt>
                <c:pt idx="1527">
                  <c:v>2</c:v>
                </c:pt>
                <c:pt idx="1528">
                  <c:v>2</c:v>
                </c:pt>
                <c:pt idx="1529">
                  <c:v>2</c:v>
                </c:pt>
                <c:pt idx="1530">
                  <c:v>2</c:v>
                </c:pt>
                <c:pt idx="1531">
                  <c:v>2</c:v>
                </c:pt>
                <c:pt idx="1532">
                  <c:v>3</c:v>
                </c:pt>
                <c:pt idx="1533">
                  <c:v>3</c:v>
                </c:pt>
                <c:pt idx="1534">
                  <c:v>3</c:v>
                </c:pt>
                <c:pt idx="1535">
                  <c:v>3</c:v>
                </c:pt>
                <c:pt idx="1536">
                  <c:v>3</c:v>
                </c:pt>
                <c:pt idx="1537">
                  <c:v>3</c:v>
                </c:pt>
                <c:pt idx="1538">
                  <c:v>3</c:v>
                </c:pt>
                <c:pt idx="1539">
                  <c:v>3</c:v>
                </c:pt>
                <c:pt idx="1540">
                  <c:v>3</c:v>
                </c:pt>
                <c:pt idx="1541">
                  <c:v>3</c:v>
                </c:pt>
                <c:pt idx="1542">
                  <c:v>3</c:v>
                </c:pt>
                <c:pt idx="1543">
                  <c:v>3</c:v>
                </c:pt>
                <c:pt idx="1544">
                  <c:v>3</c:v>
                </c:pt>
                <c:pt idx="1545">
                  <c:v>3</c:v>
                </c:pt>
                <c:pt idx="1546">
                  <c:v>3</c:v>
                </c:pt>
                <c:pt idx="1547">
                  <c:v>3</c:v>
                </c:pt>
                <c:pt idx="1548">
                  <c:v>3</c:v>
                </c:pt>
                <c:pt idx="1549">
                  <c:v>3</c:v>
                </c:pt>
                <c:pt idx="1550">
                  <c:v>3</c:v>
                </c:pt>
                <c:pt idx="1551">
                  <c:v>3</c:v>
                </c:pt>
                <c:pt idx="1552">
                  <c:v>3</c:v>
                </c:pt>
                <c:pt idx="1553">
                  <c:v>3</c:v>
                </c:pt>
                <c:pt idx="1554">
                  <c:v>3</c:v>
                </c:pt>
                <c:pt idx="1555">
                  <c:v>3</c:v>
                </c:pt>
                <c:pt idx="1556">
                  <c:v>3</c:v>
                </c:pt>
                <c:pt idx="1557">
                  <c:v>3</c:v>
                </c:pt>
                <c:pt idx="1558">
                  <c:v>3</c:v>
                </c:pt>
                <c:pt idx="1559">
                  <c:v>3</c:v>
                </c:pt>
                <c:pt idx="1560">
                  <c:v>3</c:v>
                </c:pt>
                <c:pt idx="1561">
                  <c:v>3</c:v>
                </c:pt>
                <c:pt idx="1562">
                  <c:v>3</c:v>
                </c:pt>
                <c:pt idx="1563">
                  <c:v>3</c:v>
                </c:pt>
                <c:pt idx="1564">
                  <c:v>3</c:v>
                </c:pt>
                <c:pt idx="1565">
                  <c:v>3</c:v>
                </c:pt>
                <c:pt idx="1566">
                  <c:v>3</c:v>
                </c:pt>
                <c:pt idx="1567">
                  <c:v>3</c:v>
                </c:pt>
                <c:pt idx="1568">
                  <c:v>3</c:v>
                </c:pt>
                <c:pt idx="1569">
                  <c:v>3</c:v>
                </c:pt>
                <c:pt idx="1570">
                  <c:v>3</c:v>
                </c:pt>
                <c:pt idx="1571">
                  <c:v>2</c:v>
                </c:pt>
                <c:pt idx="1572">
                  <c:v>2</c:v>
                </c:pt>
                <c:pt idx="1573">
                  <c:v>2</c:v>
                </c:pt>
                <c:pt idx="1574">
                  <c:v>2</c:v>
                </c:pt>
                <c:pt idx="1575">
                  <c:v>2</c:v>
                </c:pt>
                <c:pt idx="1576">
                  <c:v>2</c:v>
                </c:pt>
                <c:pt idx="1577">
                  <c:v>2</c:v>
                </c:pt>
                <c:pt idx="1578">
                  <c:v>2</c:v>
                </c:pt>
                <c:pt idx="1579">
                  <c:v>2</c:v>
                </c:pt>
                <c:pt idx="1580">
                  <c:v>2</c:v>
                </c:pt>
                <c:pt idx="1581">
                  <c:v>2</c:v>
                </c:pt>
                <c:pt idx="1582">
                  <c:v>2</c:v>
                </c:pt>
                <c:pt idx="1583">
                  <c:v>2</c:v>
                </c:pt>
                <c:pt idx="1584">
                  <c:v>2</c:v>
                </c:pt>
                <c:pt idx="1585">
                  <c:v>2</c:v>
                </c:pt>
                <c:pt idx="1586">
                  <c:v>2</c:v>
                </c:pt>
                <c:pt idx="1587">
                  <c:v>5</c:v>
                </c:pt>
                <c:pt idx="1588">
                  <c:v>5</c:v>
                </c:pt>
                <c:pt idx="1589">
                  <c:v>5</c:v>
                </c:pt>
                <c:pt idx="1590">
                  <c:v>5</c:v>
                </c:pt>
                <c:pt idx="1591">
                  <c:v>5</c:v>
                </c:pt>
                <c:pt idx="1592">
                  <c:v>5</c:v>
                </c:pt>
                <c:pt idx="1593">
                  <c:v>5</c:v>
                </c:pt>
                <c:pt idx="1594">
                  <c:v>5</c:v>
                </c:pt>
                <c:pt idx="1595">
                  <c:v>5</c:v>
                </c:pt>
                <c:pt idx="1596">
                  <c:v>5</c:v>
                </c:pt>
                <c:pt idx="1597">
                  <c:v>5</c:v>
                </c:pt>
                <c:pt idx="1598">
                  <c:v>5</c:v>
                </c:pt>
                <c:pt idx="1599">
                  <c:v>5</c:v>
                </c:pt>
                <c:pt idx="1600">
                  <c:v>5</c:v>
                </c:pt>
                <c:pt idx="1601">
                  <c:v>5</c:v>
                </c:pt>
                <c:pt idx="1602">
                  <c:v>5</c:v>
                </c:pt>
                <c:pt idx="1603">
                  <c:v>5</c:v>
                </c:pt>
                <c:pt idx="1604">
                  <c:v>5</c:v>
                </c:pt>
                <c:pt idx="1605">
                  <c:v>5</c:v>
                </c:pt>
                <c:pt idx="1606">
                  <c:v>5</c:v>
                </c:pt>
                <c:pt idx="1607">
                  <c:v>5</c:v>
                </c:pt>
                <c:pt idx="1608">
                  <c:v>5</c:v>
                </c:pt>
                <c:pt idx="1609">
                  <c:v>5</c:v>
                </c:pt>
                <c:pt idx="1610">
                  <c:v>2</c:v>
                </c:pt>
                <c:pt idx="1611">
                  <c:v>2</c:v>
                </c:pt>
                <c:pt idx="1612">
                  <c:v>2</c:v>
                </c:pt>
                <c:pt idx="1613">
                  <c:v>2</c:v>
                </c:pt>
                <c:pt idx="1614">
                  <c:v>2</c:v>
                </c:pt>
                <c:pt idx="1615">
                  <c:v>2</c:v>
                </c:pt>
                <c:pt idx="1616">
                  <c:v>2</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1</c:v>
                </c:pt>
                <c:pt idx="1647">
                  <c:v>1</c:v>
                </c:pt>
                <c:pt idx="1648">
                  <c:v>1</c:v>
                </c:pt>
                <c:pt idx="1649">
                  <c:v>1</c:v>
                </c:pt>
                <c:pt idx="1650">
                  <c:v>1</c:v>
                </c:pt>
                <c:pt idx="1651">
                  <c:v>1</c:v>
                </c:pt>
                <c:pt idx="1652">
                  <c:v>3</c:v>
                </c:pt>
                <c:pt idx="1653">
                  <c:v>3</c:v>
                </c:pt>
                <c:pt idx="1654">
                  <c:v>3</c:v>
                </c:pt>
                <c:pt idx="1655">
                  <c:v>3</c:v>
                </c:pt>
                <c:pt idx="1656">
                  <c:v>3</c:v>
                </c:pt>
                <c:pt idx="1657">
                  <c:v>3</c:v>
                </c:pt>
                <c:pt idx="1658">
                  <c:v>3</c:v>
                </c:pt>
                <c:pt idx="1659">
                  <c:v>3</c:v>
                </c:pt>
                <c:pt idx="1660">
                  <c:v>3</c:v>
                </c:pt>
                <c:pt idx="1661">
                  <c:v>3</c:v>
                </c:pt>
                <c:pt idx="1662">
                  <c:v>3</c:v>
                </c:pt>
                <c:pt idx="1663">
                  <c:v>3</c:v>
                </c:pt>
                <c:pt idx="1664">
                  <c:v>3</c:v>
                </c:pt>
                <c:pt idx="1665">
                  <c:v>3</c:v>
                </c:pt>
                <c:pt idx="1666">
                  <c:v>3</c:v>
                </c:pt>
                <c:pt idx="1667">
                  <c:v>3</c:v>
                </c:pt>
                <c:pt idx="1668">
                  <c:v>3</c:v>
                </c:pt>
                <c:pt idx="1669">
                  <c:v>3</c:v>
                </c:pt>
                <c:pt idx="1670">
                  <c:v>3</c:v>
                </c:pt>
                <c:pt idx="1671">
                  <c:v>3</c:v>
                </c:pt>
                <c:pt idx="1672">
                  <c:v>3</c:v>
                </c:pt>
                <c:pt idx="1673">
                  <c:v>3</c:v>
                </c:pt>
                <c:pt idx="1674">
                  <c:v>3</c:v>
                </c:pt>
                <c:pt idx="1675">
                  <c:v>3</c:v>
                </c:pt>
                <c:pt idx="1676">
                  <c:v>3</c:v>
                </c:pt>
                <c:pt idx="1677">
                  <c:v>3</c:v>
                </c:pt>
                <c:pt idx="1678">
                  <c:v>3</c:v>
                </c:pt>
                <c:pt idx="1679">
                  <c:v>3</c:v>
                </c:pt>
                <c:pt idx="1680">
                  <c:v>3</c:v>
                </c:pt>
                <c:pt idx="1681">
                  <c:v>3</c:v>
                </c:pt>
                <c:pt idx="1682">
                  <c:v>3</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1</c:v>
                </c:pt>
                <c:pt idx="1709">
                  <c:v>1</c:v>
                </c:pt>
                <c:pt idx="1710">
                  <c:v>1</c:v>
                </c:pt>
                <c:pt idx="1711">
                  <c:v>1</c:v>
                </c:pt>
                <c:pt idx="1712">
                  <c:v>1</c:v>
                </c:pt>
                <c:pt idx="1713">
                  <c:v>1</c:v>
                </c:pt>
                <c:pt idx="1714">
                  <c:v>1</c:v>
                </c:pt>
                <c:pt idx="1715">
                  <c:v>1</c:v>
                </c:pt>
                <c:pt idx="1716">
                  <c:v>1</c:v>
                </c:pt>
                <c:pt idx="1717">
                  <c:v>1</c:v>
                </c:pt>
                <c:pt idx="1718">
                  <c:v>1</c:v>
                </c:pt>
                <c:pt idx="1719">
                  <c:v>1</c:v>
                </c:pt>
                <c:pt idx="1720">
                  <c:v>1</c:v>
                </c:pt>
                <c:pt idx="1721">
                  <c:v>1</c:v>
                </c:pt>
                <c:pt idx="1722">
                  <c:v>1</c:v>
                </c:pt>
                <c:pt idx="1723">
                  <c:v>1</c:v>
                </c:pt>
                <c:pt idx="1724">
                  <c:v>1</c:v>
                </c:pt>
                <c:pt idx="1725">
                  <c:v>1</c:v>
                </c:pt>
                <c:pt idx="1726">
                  <c:v>1</c:v>
                </c:pt>
                <c:pt idx="1727">
                  <c:v>1</c:v>
                </c:pt>
                <c:pt idx="1728">
                  <c:v>1</c:v>
                </c:pt>
                <c:pt idx="1729">
                  <c:v>1</c:v>
                </c:pt>
                <c:pt idx="1730">
                  <c:v>1</c:v>
                </c:pt>
                <c:pt idx="1731">
                  <c:v>1</c:v>
                </c:pt>
                <c:pt idx="1732">
                  <c:v>1</c:v>
                </c:pt>
                <c:pt idx="1733">
                  <c:v>1</c:v>
                </c:pt>
                <c:pt idx="1734">
                  <c:v>1</c:v>
                </c:pt>
                <c:pt idx="1735">
                  <c:v>1</c:v>
                </c:pt>
                <c:pt idx="1736">
                  <c:v>1</c:v>
                </c:pt>
                <c:pt idx="1737">
                  <c:v>1</c:v>
                </c:pt>
                <c:pt idx="1738">
                  <c:v>1</c:v>
                </c:pt>
                <c:pt idx="1739">
                  <c:v>1</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4</c:v>
                </c:pt>
                <c:pt idx="1753">
                  <c:v>4</c:v>
                </c:pt>
                <c:pt idx="1754">
                  <c:v>4</c:v>
                </c:pt>
                <c:pt idx="1755">
                  <c:v>4</c:v>
                </c:pt>
                <c:pt idx="1756">
                  <c:v>4</c:v>
                </c:pt>
                <c:pt idx="1757">
                  <c:v>4</c:v>
                </c:pt>
                <c:pt idx="1758">
                  <c:v>4</c:v>
                </c:pt>
                <c:pt idx="1759">
                  <c:v>4</c:v>
                </c:pt>
                <c:pt idx="1760">
                  <c:v>4</c:v>
                </c:pt>
                <c:pt idx="1761">
                  <c:v>4</c:v>
                </c:pt>
                <c:pt idx="1762">
                  <c:v>4</c:v>
                </c:pt>
                <c:pt idx="1763">
                  <c:v>4</c:v>
                </c:pt>
                <c:pt idx="1764">
                  <c:v>4</c:v>
                </c:pt>
                <c:pt idx="1765">
                  <c:v>4</c:v>
                </c:pt>
                <c:pt idx="1766">
                  <c:v>4</c:v>
                </c:pt>
                <c:pt idx="1767">
                  <c:v>4</c:v>
                </c:pt>
                <c:pt idx="1768">
                  <c:v>4</c:v>
                </c:pt>
                <c:pt idx="1769">
                  <c:v>4</c:v>
                </c:pt>
                <c:pt idx="1770">
                  <c:v>4</c:v>
                </c:pt>
                <c:pt idx="1771">
                  <c:v>4</c:v>
                </c:pt>
                <c:pt idx="1772">
                  <c:v>4</c:v>
                </c:pt>
                <c:pt idx="1773">
                  <c:v>4</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8</c:v>
                </c:pt>
                <c:pt idx="1789">
                  <c:v>8</c:v>
                </c:pt>
                <c:pt idx="1790">
                  <c:v>8</c:v>
                </c:pt>
                <c:pt idx="1791">
                  <c:v>8</c:v>
                </c:pt>
                <c:pt idx="1792">
                  <c:v>8</c:v>
                </c:pt>
                <c:pt idx="1793">
                  <c:v>8</c:v>
                </c:pt>
                <c:pt idx="1794">
                  <c:v>8</c:v>
                </c:pt>
                <c:pt idx="1795">
                  <c:v>8</c:v>
                </c:pt>
                <c:pt idx="1796">
                  <c:v>8</c:v>
                </c:pt>
                <c:pt idx="1797">
                  <c:v>7</c:v>
                </c:pt>
                <c:pt idx="1798">
                  <c:v>7</c:v>
                </c:pt>
                <c:pt idx="1799">
                  <c:v>7</c:v>
                </c:pt>
                <c:pt idx="1800">
                  <c:v>7</c:v>
                </c:pt>
                <c:pt idx="1801">
                  <c:v>7</c:v>
                </c:pt>
                <c:pt idx="1802">
                  <c:v>7</c:v>
                </c:pt>
                <c:pt idx="1803">
                  <c:v>7</c:v>
                </c:pt>
                <c:pt idx="1804">
                  <c:v>7</c:v>
                </c:pt>
                <c:pt idx="1805">
                  <c:v>7</c:v>
                </c:pt>
                <c:pt idx="1806">
                  <c:v>7</c:v>
                </c:pt>
                <c:pt idx="1807">
                  <c:v>7</c:v>
                </c:pt>
                <c:pt idx="1808">
                  <c:v>7</c:v>
                </c:pt>
                <c:pt idx="1809">
                  <c:v>1</c:v>
                </c:pt>
                <c:pt idx="1810">
                  <c:v>1</c:v>
                </c:pt>
                <c:pt idx="1811">
                  <c:v>1</c:v>
                </c:pt>
                <c:pt idx="1812">
                  <c:v>1</c:v>
                </c:pt>
                <c:pt idx="1813">
                  <c:v>1</c:v>
                </c:pt>
                <c:pt idx="1814">
                  <c:v>1</c:v>
                </c:pt>
                <c:pt idx="1815">
                  <c:v>1</c:v>
                </c:pt>
                <c:pt idx="1816">
                  <c:v>1</c:v>
                </c:pt>
                <c:pt idx="1817">
                  <c:v>1</c:v>
                </c:pt>
                <c:pt idx="1818">
                  <c:v>1</c:v>
                </c:pt>
                <c:pt idx="1819">
                  <c:v>1</c:v>
                </c:pt>
                <c:pt idx="1820">
                  <c:v>1</c:v>
                </c:pt>
                <c:pt idx="1821">
                  <c:v>1</c:v>
                </c:pt>
                <c:pt idx="1822">
                  <c:v>1</c:v>
                </c:pt>
                <c:pt idx="1823">
                  <c:v>1</c:v>
                </c:pt>
                <c:pt idx="1824">
                  <c:v>1</c:v>
                </c:pt>
                <c:pt idx="1825">
                  <c:v>1</c:v>
                </c:pt>
                <c:pt idx="1826">
                  <c:v>1</c:v>
                </c:pt>
                <c:pt idx="1827">
                  <c:v>1</c:v>
                </c:pt>
                <c:pt idx="1828">
                  <c:v>1</c:v>
                </c:pt>
                <c:pt idx="1829">
                  <c:v>1</c:v>
                </c:pt>
                <c:pt idx="1830">
                  <c:v>1</c:v>
                </c:pt>
                <c:pt idx="1831">
                  <c:v>1</c:v>
                </c:pt>
                <c:pt idx="1832">
                  <c:v>1</c:v>
                </c:pt>
                <c:pt idx="1833">
                  <c:v>1</c:v>
                </c:pt>
                <c:pt idx="1834">
                  <c:v>1</c:v>
                </c:pt>
                <c:pt idx="1835">
                  <c:v>1</c:v>
                </c:pt>
                <c:pt idx="1836">
                  <c:v>1</c:v>
                </c:pt>
                <c:pt idx="1837">
                  <c:v>1</c:v>
                </c:pt>
                <c:pt idx="1838">
                  <c:v>1</c:v>
                </c:pt>
                <c:pt idx="1839">
                  <c:v>1</c:v>
                </c:pt>
                <c:pt idx="1840">
                  <c:v>1</c:v>
                </c:pt>
                <c:pt idx="1841">
                  <c:v>1</c:v>
                </c:pt>
                <c:pt idx="1842">
                  <c:v>1</c:v>
                </c:pt>
                <c:pt idx="1843">
                  <c:v>1</c:v>
                </c:pt>
                <c:pt idx="1844">
                  <c:v>1</c:v>
                </c:pt>
                <c:pt idx="1845">
                  <c:v>1</c:v>
                </c:pt>
                <c:pt idx="1846">
                  <c:v>1</c:v>
                </c:pt>
                <c:pt idx="1847">
                  <c:v>1</c:v>
                </c:pt>
                <c:pt idx="1848">
                  <c:v>1</c:v>
                </c:pt>
                <c:pt idx="1849">
                  <c:v>1</c:v>
                </c:pt>
                <c:pt idx="1850">
                  <c:v>1</c:v>
                </c:pt>
                <c:pt idx="1851">
                  <c:v>1</c:v>
                </c:pt>
                <c:pt idx="1852">
                  <c:v>1</c:v>
                </c:pt>
                <c:pt idx="1853">
                  <c:v>1</c:v>
                </c:pt>
                <c:pt idx="1854">
                  <c:v>1</c:v>
                </c:pt>
                <c:pt idx="1855">
                  <c:v>1</c:v>
                </c:pt>
                <c:pt idx="1856">
                  <c:v>1</c:v>
                </c:pt>
                <c:pt idx="1857">
                  <c:v>1</c:v>
                </c:pt>
                <c:pt idx="1858">
                  <c:v>1</c:v>
                </c:pt>
                <c:pt idx="1859">
                  <c:v>1</c:v>
                </c:pt>
                <c:pt idx="1860">
                  <c:v>1</c:v>
                </c:pt>
                <c:pt idx="1861">
                  <c:v>1</c:v>
                </c:pt>
                <c:pt idx="1862">
                  <c:v>1</c:v>
                </c:pt>
                <c:pt idx="1863">
                  <c:v>1</c:v>
                </c:pt>
                <c:pt idx="1864">
                  <c:v>1</c:v>
                </c:pt>
                <c:pt idx="1865">
                  <c:v>1</c:v>
                </c:pt>
                <c:pt idx="1866">
                  <c:v>1</c:v>
                </c:pt>
                <c:pt idx="1867">
                  <c:v>1</c:v>
                </c:pt>
                <c:pt idx="1868">
                  <c:v>1</c:v>
                </c:pt>
                <c:pt idx="1869">
                  <c:v>1</c:v>
                </c:pt>
                <c:pt idx="1870">
                  <c:v>1</c:v>
                </c:pt>
                <c:pt idx="1871">
                  <c:v>1</c:v>
                </c:pt>
                <c:pt idx="1872">
                  <c:v>1</c:v>
                </c:pt>
                <c:pt idx="1873">
                  <c:v>1</c:v>
                </c:pt>
                <c:pt idx="1874">
                  <c:v>1</c:v>
                </c:pt>
                <c:pt idx="1875">
                  <c:v>1</c:v>
                </c:pt>
                <c:pt idx="1876">
                  <c:v>1</c:v>
                </c:pt>
                <c:pt idx="1877">
                  <c:v>1</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numCache>
            </c:numRef>
          </c:xVal>
          <c:yVal>
            <c:numRef>
              <c:f>'Question-5'!$Q$3:$Q$1910</c:f>
              <c:numCache>
                <c:formatCode>General</c:formatCode>
                <c:ptCount val="1908"/>
                <c:pt idx="0">
                  <c:v>45</c:v>
                </c:pt>
                <c:pt idx="1">
                  <c:v>39</c:v>
                </c:pt>
                <c:pt idx="2">
                  <c:v>20</c:v>
                </c:pt>
                <c:pt idx="3">
                  <c:v>15</c:v>
                </c:pt>
                <c:pt idx="4">
                  <c:v>12</c:v>
                </c:pt>
                <c:pt idx="5">
                  <c:v>15</c:v>
                </c:pt>
                <c:pt idx="6">
                  <c:v>10</c:v>
                </c:pt>
                <c:pt idx="7">
                  <c:v>38</c:v>
                </c:pt>
                <c:pt idx="8">
                  <c:v>35</c:v>
                </c:pt>
                <c:pt idx="9">
                  <c:v>40</c:v>
                </c:pt>
                <c:pt idx="10">
                  <c:v>8</c:v>
                </c:pt>
                <c:pt idx="11">
                  <c:v>10</c:v>
                </c:pt>
                <c:pt idx="12">
                  <c:v>20</c:v>
                </c:pt>
                <c:pt idx="13">
                  <c:v>3</c:v>
                </c:pt>
                <c:pt idx="14">
                  <c:v>16</c:v>
                </c:pt>
                <c:pt idx="15">
                  <c:v>25</c:v>
                </c:pt>
                <c:pt idx="16">
                  <c:v>15</c:v>
                </c:pt>
                <c:pt idx="17">
                  <c:v>35</c:v>
                </c:pt>
                <c:pt idx="18">
                  <c:v>70</c:v>
                </c:pt>
                <c:pt idx="19">
                  <c:v>17</c:v>
                </c:pt>
                <c:pt idx="20">
                  <c:v>50</c:v>
                </c:pt>
                <c:pt idx="21">
                  <c:v>8</c:v>
                </c:pt>
                <c:pt idx="22">
                  <c:v>4</c:v>
                </c:pt>
                <c:pt idx="23">
                  <c:v>80</c:v>
                </c:pt>
                <c:pt idx="24">
                  <c:v>20</c:v>
                </c:pt>
                <c:pt idx="25">
                  <c:v>40</c:v>
                </c:pt>
                <c:pt idx="26">
                  <c:v>20</c:v>
                </c:pt>
                <c:pt idx="27">
                  <c:v>25</c:v>
                </c:pt>
                <c:pt idx="28">
                  <c:v>60</c:v>
                </c:pt>
                <c:pt idx="29">
                  <c:v>21</c:v>
                </c:pt>
                <c:pt idx="30">
                  <c:v>4</c:v>
                </c:pt>
                <c:pt idx="31">
                  <c:v>2</c:v>
                </c:pt>
                <c:pt idx="32">
                  <c:v>8</c:v>
                </c:pt>
                <c:pt idx="33">
                  <c:v>10</c:v>
                </c:pt>
                <c:pt idx="34">
                  <c:v>66</c:v>
                </c:pt>
                <c:pt idx="35">
                  <c:v>70</c:v>
                </c:pt>
                <c:pt idx="36">
                  <c:v>25</c:v>
                </c:pt>
                <c:pt idx="37">
                  <c:v>60</c:v>
                </c:pt>
                <c:pt idx="38">
                  <c:v>20</c:v>
                </c:pt>
                <c:pt idx="39">
                  <c:v>50</c:v>
                </c:pt>
                <c:pt idx="40">
                  <c:v>35</c:v>
                </c:pt>
                <c:pt idx="41">
                  <c:v>40</c:v>
                </c:pt>
                <c:pt idx="42">
                  <c:v>25</c:v>
                </c:pt>
                <c:pt idx="43">
                  <c:v>7</c:v>
                </c:pt>
                <c:pt idx="44">
                  <c:v>24</c:v>
                </c:pt>
                <c:pt idx="45">
                  <c:v>25</c:v>
                </c:pt>
                <c:pt idx="46">
                  <c:v>60</c:v>
                </c:pt>
                <c:pt idx="47">
                  <c:v>10</c:v>
                </c:pt>
                <c:pt idx="48">
                  <c:v>45</c:v>
                </c:pt>
                <c:pt idx="49">
                  <c:v>40</c:v>
                </c:pt>
                <c:pt idx="50">
                  <c:v>80</c:v>
                </c:pt>
                <c:pt idx="51">
                  <c:v>12</c:v>
                </c:pt>
                <c:pt idx="52">
                  <c:v>20</c:v>
                </c:pt>
                <c:pt idx="53">
                  <c:v>30</c:v>
                </c:pt>
                <c:pt idx="54">
                  <c:v>50</c:v>
                </c:pt>
                <c:pt idx="55">
                  <c:v>5</c:v>
                </c:pt>
                <c:pt idx="56">
                  <c:v>30</c:v>
                </c:pt>
                <c:pt idx="57">
                  <c:v>45</c:v>
                </c:pt>
                <c:pt idx="58">
                  <c:v>15</c:v>
                </c:pt>
                <c:pt idx="59">
                  <c:v>40</c:v>
                </c:pt>
                <c:pt idx="60">
                  <c:v>15</c:v>
                </c:pt>
                <c:pt idx="61">
                  <c:v>10</c:v>
                </c:pt>
                <c:pt idx="62">
                  <c:v>20</c:v>
                </c:pt>
                <c:pt idx="63">
                  <c:v>12</c:v>
                </c:pt>
                <c:pt idx="64">
                  <c:v>10</c:v>
                </c:pt>
                <c:pt idx="65">
                  <c:v>5</c:v>
                </c:pt>
                <c:pt idx="66">
                  <c:v>15</c:v>
                </c:pt>
                <c:pt idx="67">
                  <c:v>20</c:v>
                </c:pt>
                <c:pt idx="68">
                  <c:v>27</c:v>
                </c:pt>
                <c:pt idx="69">
                  <c:v>62</c:v>
                </c:pt>
                <c:pt idx="70">
                  <c:v>20</c:v>
                </c:pt>
                <c:pt idx="71">
                  <c:v>50</c:v>
                </c:pt>
                <c:pt idx="72">
                  <c:v>160</c:v>
                </c:pt>
                <c:pt idx="73">
                  <c:v>11</c:v>
                </c:pt>
                <c:pt idx="74">
                  <c:v>100</c:v>
                </c:pt>
                <c:pt idx="75">
                  <c:v>30</c:v>
                </c:pt>
                <c:pt idx="76">
                  <c:v>10</c:v>
                </c:pt>
                <c:pt idx="77">
                  <c:v>8</c:v>
                </c:pt>
                <c:pt idx="78">
                  <c:v>12</c:v>
                </c:pt>
                <c:pt idx="79">
                  <c:v>30</c:v>
                </c:pt>
                <c:pt idx="80">
                  <c:v>30</c:v>
                </c:pt>
                <c:pt idx="81">
                  <c:v>50</c:v>
                </c:pt>
                <c:pt idx="82">
                  <c:v>20</c:v>
                </c:pt>
                <c:pt idx="83">
                  <c:v>60</c:v>
                </c:pt>
                <c:pt idx="84">
                  <c:v>14</c:v>
                </c:pt>
                <c:pt idx="85">
                  <c:v>6</c:v>
                </c:pt>
                <c:pt idx="86">
                  <c:v>20</c:v>
                </c:pt>
                <c:pt idx="87">
                  <c:v>20</c:v>
                </c:pt>
                <c:pt idx="88">
                  <c:v>49</c:v>
                </c:pt>
                <c:pt idx="89">
                  <c:v>30</c:v>
                </c:pt>
                <c:pt idx="90">
                  <c:v>25</c:v>
                </c:pt>
                <c:pt idx="91">
                  <c:v>11</c:v>
                </c:pt>
                <c:pt idx="92">
                  <c:v>50</c:v>
                </c:pt>
                <c:pt idx="93">
                  <c:v>24</c:v>
                </c:pt>
                <c:pt idx="94">
                  <c:v>18</c:v>
                </c:pt>
                <c:pt idx="95">
                  <c:v>10</c:v>
                </c:pt>
                <c:pt idx="96">
                  <c:v>105</c:v>
                </c:pt>
                <c:pt idx="97">
                  <c:v>16</c:v>
                </c:pt>
                <c:pt idx="98">
                  <c:v>60</c:v>
                </c:pt>
                <c:pt idx="99">
                  <c:v>50</c:v>
                </c:pt>
                <c:pt idx="100">
                  <c:v>50</c:v>
                </c:pt>
                <c:pt idx="101">
                  <c:v>20</c:v>
                </c:pt>
                <c:pt idx="102">
                  <c:v>25</c:v>
                </c:pt>
                <c:pt idx="103">
                  <c:v>25</c:v>
                </c:pt>
                <c:pt idx="104">
                  <c:v>12</c:v>
                </c:pt>
                <c:pt idx="105">
                  <c:v>6</c:v>
                </c:pt>
                <c:pt idx="106">
                  <c:v>25</c:v>
                </c:pt>
                <c:pt idx="107">
                  <c:v>21</c:v>
                </c:pt>
                <c:pt idx="108">
                  <c:v>30</c:v>
                </c:pt>
                <c:pt idx="109">
                  <c:v>5</c:v>
                </c:pt>
                <c:pt idx="110">
                  <c:v>55</c:v>
                </c:pt>
                <c:pt idx="111">
                  <c:v>65</c:v>
                </c:pt>
                <c:pt idx="112">
                  <c:v>12</c:v>
                </c:pt>
                <c:pt idx="113">
                  <c:v>30</c:v>
                </c:pt>
                <c:pt idx="114">
                  <c:v>32</c:v>
                </c:pt>
                <c:pt idx="115">
                  <c:v>4</c:v>
                </c:pt>
                <c:pt idx="116">
                  <c:v>30</c:v>
                </c:pt>
                <c:pt idx="117">
                  <c:v>20</c:v>
                </c:pt>
                <c:pt idx="118">
                  <c:v>70</c:v>
                </c:pt>
                <c:pt idx="119">
                  <c:v>30</c:v>
                </c:pt>
                <c:pt idx="120">
                  <c:v>6</c:v>
                </c:pt>
                <c:pt idx="121">
                  <c:v>70</c:v>
                </c:pt>
                <c:pt idx="122">
                  <c:v>30</c:v>
                </c:pt>
                <c:pt idx="123">
                  <c:v>6</c:v>
                </c:pt>
                <c:pt idx="124">
                  <c:v>50</c:v>
                </c:pt>
                <c:pt idx="125">
                  <c:v>20</c:v>
                </c:pt>
                <c:pt idx="126">
                  <c:v>12</c:v>
                </c:pt>
                <c:pt idx="127">
                  <c:v>16</c:v>
                </c:pt>
                <c:pt idx="128">
                  <c:v>40</c:v>
                </c:pt>
                <c:pt idx="129">
                  <c:v>20</c:v>
                </c:pt>
                <c:pt idx="130">
                  <c:v>15</c:v>
                </c:pt>
                <c:pt idx="131">
                  <c:v>10</c:v>
                </c:pt>
                <c:pt idx="132">
                  <c:v>16</c:v>
                </c:pt>
                <c:pt idx="133">
                  <c:v>30</c:v>
                </c:pt>
                <c:pt idx="134">
                  <c:v>50</c:v>
                </c:pt>
                <c:pt idx="135">
                  <c:v>10</c:v>
                </c:pt>
                <c:pt idx="136">
                  <c:v>10</c:v>
                </c:pt>
                <c:pt idx="137">
                  <c:v>45</c:v>
                </c:pt>
                <c:pt idx="138">
                  <c:v>50</c:v>
                </c:pt>
                <c:pt idx="139">
                  <c:v>90</c:v>
                </c:pt>
                <c:pt idx="140">
                  <c:v>35</c:v>
                </c:pt>
                <c:pt idx="141">
                  <c:v>3</c:v>
                </c:pt>
                <c:pt idx="142">
                  <c:v>20</c:v>
                </c:pt>
                <c:pt idx="143">
                  <c:v>5</c:v>
                </c:pt>
                <c:pt idx="144">
                  <c:v>20</c:v>
                </c:pt>
                <c:pt idx="145">
                  <c:v>12</c:v>
                </c:pt>
                <c:pt idx="146">
                  <c:v>8</c:v>
                </c:pt>
                <c:pt idx="147">
                  <c:v>6</c:v>
                </c:pt>
                <c:pt idx="148">
                  <c:v>45</c:v>
                </c:pt>
                <c:pt idx="149">
                  <c:v>18</c:v>
                </c:pt>
                <c:pt idx="150">
                  <c:v>20</c:v>
                </c:pt>
                <c:pt idx="151">
                  <c:v>60</c:v>
                </c:pt>
                <c:pt idx="152">
                  <c:v>60</c:v>
                </c:pt>
                <c:pt idx="153">
                  <c:v>60</c:v>
                </c:pt>
                <c:pt idx="154">
                  <c:v>20</c:v>
                </c:pt>
                <c:pt idx="155">
                  <c:v>4</c:v>
                </c:pt>
                <c:pt idx="156">
                  <c:v>40</c:v>
                </c:pt>
                <c:pt idx="157">
                  <c:v>15</c:v>
                </c:pt>
                <c:pt idx="158">
                  <c:v>2</c:v>
                </c:pt>
                <c:pt idx="159">
                  <c:v>70</c:v>
                </c:pt>
                <c:pt idx="160">
                  <c:v>24</c:v>
                </c:pt>
                <c:pt idx="161">
                  <c:v>10</c:v>
                </c:pt>
                <c:pt idx="162">
                  <c:v>40</c:v>
                </c:pt>
                <c:pt idx="163">
                  <c:v>30</c:v>
                </c:pt>
                <c:pt idx="164">
                  <c:v>20</c:v>
                </c:pt>
                <c:pt idx="165">
                  <c:v>30</c:v>
                </c:pt>
                <c:pt idx="166">
                  <c:v>16</c:v>
                </c:pt>
                <c:pt idx="167">
                  <c:v>26</c:v>
                </c:pt>
                <c:pt idx="168">
                  <c:v>30</c:v>
                </c:pt>
                <c:pt idx="169">
                  <c:v>20</c:v>
                </c:pt>
                <c:pt idx="170">
                  <c:v>16</c:v>
                </c:pt>
                <c:pt idx="171">
                  <c:v>60</c:v>
                </c:pt>
                <c:pt idx="172">
                  <c:v>66</c:v>
                </c:pt>
                <c:pt idx="173">
                  <c:v>3</c:v>
                </c:pt>
                <c:pt idx="174">
                  <c:v>84</c:v>
                </c:pt>
                <c:pt idx="175">
                  <c:v>25</c:v>
                </c:pt>
                <c:pt idx="176">
                  <c:v>30</c:v>
                </c:pt>
                <c:pt idx="177">
                  <c:v>16</c:v>
                </c:pt>
                <c:pt idx="178">
                  <c:v>14</c:v>
                </c:pt>
                <c:pt idx="179">
                  <c:v>20</c:v>
                </c:pt>
                <c:pt idx="180">
                  <c:v>20</c:v>
                </c:pt>
                <c:pt idx="181">
                  <c:v>16</c:v>
                </c:pt>
                <c:pt idx="182">
                  <c:v>12</c:v>
                </c:pt>
                <c:pt idx="183">
                  <c:v>5</c:v>
                </c:pt>
                <c:pt idx="184">
                  <c:v>10</c:v>
                </c:pt>
                <c:pt idx="185">
                  <c:v>125</c:v>
                </c:pt>
                <c:pt idx="186">
                  <c:v>18</c:v>
                </c:pt>
                <c:pt idx="187">
                  <c:v>24</c:v>
                </c:pt>
                <c:pt idx="188">
                  <c:v>2</c:v>
                </c:pt>
                <c:pt idx="189">
                  <c:v>24</c:v>
                </c:pt>
                <c:pt idx="190">
                  <c:v>18</c:v>
                </c:pt>
                <c:pt idx="191">
                  <c:v>152</c:v>
                </c:pt>
                <c:pt idx="192">
                  <c:v>21</c:v>
                </c:pt>
                <c:pt idx="193">
                  <c:v>16</c:v>
                </c:pt>
                <c:pt idx="194">
                  <c:v>6</c:v>
                </c:pt>
                <c:pt idx="195">
                  <c:v>10</c:v>
                </c:pt>
                <c:pt idx="196">
                  <c:v>36</c:v>
                </c:pt>
                <c:pt idx="197">
                  <c:v>15</c:v>
                </c:pt>
                <c:pt idx="198">
                  <c:v>16</c:v>
                </c:pt>
                <c:pt idx="199">
                  <c:v>165</c:v>
                </c:pt>
                <c:pt idx="200">
                  <c:v>10</c:v>
                </c:pt>
                <c:pt idx="201">
                  <c:v>70</c:v>
                </c:pt>
                <c:pt idx="202">
                  <c:v>20</c:v>
                </c:pt>
                <c:pt idx="203">
                  <c:v>25</c:v>
                </c:pt>
                <c:pt idx="204">
                  <c:v>30</c:v>
                </c:pt>
                <c:pt idx="205">
                  <c:v>24</c:v>
                </c:pt>
                <c:pt idx="206">
                  <c:v>13</c:v>
                </c:pt>
                <c:pt idx="207">
                  <c:v>17</c:v>
                </c:pt>
                <c:pt idx="208">
                  <c:v>27</c:v>
                </c:pt>
                <c:pt idx="209">
                  <c:v>50</c:v>
                </c:pt>
                <c:pt idx="210">
                  <c:v>12</c:v>
                </c:pt>
                <c:pt idx="211">
                  <c:v>24</c:v>
                </c:pt>
                <c:pt idx="212">
                  <c:v>60</c:v>
                </c:pt>
                <c:pt idx="213">
                  <c:v>6</c:v>
                </c:pt>
                <c:pt idx="214">
                  <c:v>30</c:v>
                </c:pt>
                <c:pt idx="215">
                  <c:v>6</c:v>
                </c:pt>
                <c:pt idx="216">
                  <c:v>10</c:v>
                </c:pt>
                <c:pt idx="217">
                  <c:v>5</c:v>
                </c:pt>
                <c:pt idx="218">
                  <c:v>15</c:v>
                </c:pt>
                <c:pt idx="219">
                  <c:v>20</c:v>
                </c:pt>
                <c:pt idx="220">
                  <c:v>65</c:v>
                </c:pt>
                <c:pt idx="221">
                  <c:v>15</c:v>
                </c:pt>
                <c:pt idx="222">
                  <c:v>10</c:v>
                </c:pt>
                <c:pt idx="223">
                  <c:v>45</c:v>
                </c:pt>
                <c:pt idx="224">
                  <c:v>35</c:v>
                </c:pt>
                <c:pt idx="225">
                  <c:v>15</c:v>
                </c:pt>
                <c:pt idx="226">
                  <c:v>14</c:v>
                </c:pt>
                <c:pt idx="227">
                  <c:v>10</c:v>
                </c:pt>
                <c:pt idx="228">
                  <c:v>15</c:v>
                </c:pt>
                <c:pt idx="229">
                  <c:v>5</c:v>
                </c:pt>
                <c:pt idx="230">
                  <c:v>15</c:v>
                </c:pt>
                <c:pt idx="231">
                  <c:v>20</c:v>
                </c:pt>
                <c:pt idx="232">
                  <c:v>50</c:v>
                </c:pt>
                <c:pt idx="233">
                  <c:v>60</c:v>
                </c:pt>
                <c:pt idx="234">
                  <c:v>15</c:v>
                </c:pt>
                <c:pt idx="235">
                  <c:v>25</c:v>
                </c:pt>
                <c:pt idx="236">
                  <c:v>10</c:v>
                </c:pt>
                <c:pt idx="237">
                  <c:v>40</c:v>
                </c:pt>
                <c:pt idx="238">
                  <c:v>40</c:v>
                </c:pt>
                <c:pt idx="239">
                  <c:v>12</c:v>
                </c:pt>
                <c:pt idx="240">
                  <c:v>5</c:v>
                </c:pt>
                <c:pt idx="241">
                  <c:v>30</c:v>
                </c:pt>
                <c:pt idx="242">
                  <c:v>15</c:v>
                </c:pt>
                <c:pt idx="243">
                  <c:v>10</c:v>
                </c:pt>
                <c:pt idx="244">
                  <c:v>10</c:v>
                </c:pt>
                <c:pt idx="245">
                  <c:v>12</c:v>
                </c:pt>
                <c:pt idx="246">
                  <c:v>15</c:v>
                </c:pt>
                <c:pt idx="247">
                  <c:v>100</c:v>
                </c:pt>
                <c:pt idx="248">
                  <c:v>30</c:v>
                </c:pt>
                <c:pt idx="249">
                  <c:v>36</c:v>
                </c:pt>
                <c:pt idx="250">
                  <c:v>130</c:v>
                </c:pt>
                <c:pt idx="251">
                  <c:v>4</c:v>
                </c:pt>
                <c:pt idx="252">
                  <c:v>36</c:v>
                </c:pt>
                <c:pt idx="253">
                  <c:v>30</c:v>
                </c:pt>
                <c:pt idx="254">
                  <c:v>44</c:v>
                </c:pt>
                <c:pt idx="255">
                  <c:v>20</c:v>
                </c:pt>
                <c:pt idx="256">
                  <c:v>35</c:v>
                </c:pt>
                <c:pt idx="257">
                  <c:v>4</c:v>
                </c:pt>
                <c:pt idx="258">
                  <c:v>5</c:v>
                </c:pt>
                <c:pt idx="259">
                  <c:v>20</c:v>
                </c:pt>
                <c:pt idx="260">
                  <c:v>12</c:v>
                </c:pt>
                <c:pt idx="261">
                  <c:v>20</c:v>
                </c:pt>
                <c:pt idx="262">
                  <c:v>18</c:v>
                </c:pt>
                <c:pt idx="263">
                  <c:v>10</c:v>
                </c:pt>
                <c:pt idx="264">
                  <c:v>22</c:v>
                </c:pt>
                <c:pt idx="265">
                  <c:v>1</c:v>
                </c:pt>
                <c:pt idx="266">
                  <c:v>10</c:v>
                </c:pt>
                <c:pt idx="267">
                  <c:v>10</c:v>
                </c:pt>
                <c:pt idx="268">
                  <c:v>8</c:v>
                </c:pt>
                <c:pt idx="269">
                  <c:v>60</c:v>
                </c:pt>
                <c:pt idx="270">
                  <c:v>8</c:v>
                </c:pt>
                <c:pt idx="271">
                  <c:v>13</c:v>
                </c:pt>
                <c:pt idx="272">
                  <c:v>16</c:v>
                </c:pt>
                <c:pt idx="273">
                  <c:v>6</c:v>
                </c:pt>
                <c:pt idx="274">
                  <c:v>20</c:v>
                </c:pt>
                <c:pt idx="275">
                  <c:v>7</c:v>
                </c:pt>
                <c:pt idx="276">
                  <c:v>10</c:v>
                </c:pt>
                <c:pt idx="277">
                  <c:v>3</c:v>
                </c:pt>
                <c:pt idx="278">
                  <c:v>31</c:v>
                </c:pt>
                <c:pt idx="279">
                  <c:v>28</c:v>
                </c:pt>
                <c:pt idx="280">
                  <c:v>5</c:v>
                </c:pt>
                <c:pt idx="281">
                  <c:v>40</c:v>
                </c:pt>
                <c:pt idx="282">
                  <c:v>10</c:v>
                </c:pt>
                <c:pt idx="283">
                  <c:v>42</c:v>
                </c:pt>
                <c:pt idx="284">
                  <c:v>20</c:v>
                </c:pt>
                <c:pt idx="285">
                  <c:v>20</c:v>
                </c:pt>
                <c:pt idx="286">
                  <c:v>30</c:v>
                </c:pt>
                <c:pt idx="287">
                  <c:v>20</c:v>
                </c:pt>
                <c:pt idx="288">
                  <c:v>77</c:v>
                </c:pt>
                <c:pt idx="289">
                  <c:v>84</c:v>
                </c:pt>
                <c:pt idx="290">
                  <c:v>56</c:v>
                </c:pt>
                <c:pt idx="291">
                  <c:v>20</c:v>
                </c:pt>
                <c:pt idx="292">
                  <c:v>80</c:v>
                </c:pt>
                <c:pt idx="293">
                  <c:v>7</c:v>
                </c:pt>
                <c:pt idx="294">
                  <c:v>30</c:v>
                </c:pt>
                <c:pt idx="295">
                  <c:v>10</c:v>
                </c:pt>
                <c:pt idx="296">
                  <c:v>49</c:v>
                </c:pt>
                <c:pt idx="297">
                  <c:v>9</c:v>
                </c:pt>
                <c:pt idx="298">
                  <c:v>10</c:v>
                </c:pt>
                <c:pt idx="299">
                  <c:v>15</c:v>
                </c:pt>
                <c:pt idx="300">
                  <c:v>42</c:v>
                </c:pt>
                <c:pt idx="301">
                  <c:v>12</c:v>
                </c:pt>
                <c:pt idx="302">
                  <c:v>20</c:v>
                </c:pt>
                <c:pt idx="303">
                  <c:v>35</c:v>
                </c:pt>
                <c:pt idx="304">
                  <c:v>30</c:v>
                </c:pt>
                <c:pt idx="305">
                  <c:v>70</c:v>
                </c:pt>
                <c:pt idx="306">
                  <c:v>50</c:v>
                </c:pt>
                <c:pt idx="307">
                  <c:v>11</c:v>
                </c:pt>
                <c:pt idx="308">
                  <c:v>15</c:v>
                </c:pt>
                <c:pt idx="309">
                  <c:v>21</c:v>
                </c:pt>
                <c:pt idx="310">
                  <c:v>3</c:v>
                </c:pt>
                <c:pt idx="311">
                  <c:v>3</c:v>
                </c:pt>
                <c:pt idx="312">
                  <c:v>30</c:v>
                </c:pt>
                <c:pt idx="313">
                  <c:v>36</c:v>
                </c:pt>
                <c:pt idx="314">
                  <c:v>5</c:v>
                </c:pt>
                <c:pt idx="315">
                  <c:v>15</c:v>
                </c:pt>
                <c:pt idx="316">
                  <c:v>20</c:v>
                </c:pt>
                <c:pt idx="317">
                  <c:v>20</c:v>
                </c:pt>
                <c:pt idx="318">
                  <c:v>5</c:v>
                </c:pt>
                <c:pt idx="319">
                  <c:v>12</c:v>
                </c:pt>
                <c:pt idx="320">
                  <c:v>10</c:v>
                </c:pt>
                <c:pt idx="321">
                  <c:v>25</c:v>
                </c:pt>
                <c:pt idx="322">
                  <c:v>50</c:v>
                </c:pt>
                <c:pt idx="323">
                  <c:v>35</c:v>
                </c:pt>
                <c:pt idx="324">
                  <c:v>60</c:v>
                </c:pt>
                <c:pt idx="325">
                  <c:v>40</c:v>
                </c:pt>
                <c:pt idx="326">
                  <c:v>30</c:v>
                </c:pt>
                <c:pt idx="327">
                  <c:v>15</c:v>
                </c:pt>
                <c:pt idx="328">
                  <c:v>21</c:v>
                </c:pt>
                <c:pt idx="329">
                  <c:v>56</c:v>
                </c:pt>
                <c:pt idx="330">
                  <c:v>91</c:v>
                </c:pt>
                <c:pt idx="331">
                  <c:v>16</c:v>
                </c:pt>
                <c:pt idx="332">
                  <c:v>49</c:v>
                </c:pt>
                <c:pt idx="333">
                  <c:v>20</c:v>
                </c:pt>
                <c:pt idx="334">
                  <c:v>35</c:v>
                </c:pt>
                <c:pt idx="335">
                  <c:v>18</c:v>
                </c:pt>
                <c:pt idx="336">
                  <c:v>170</c:v>
                </c:pt>
                <c:pt idx="337">
                  <c:v>40</c:v>
                </c:pt>
                <c:pt idx="338">
                  <c:v>14</c:v>
                </c:pt>
                <c:pt idx="339">
                  <c:v>50</c:v>
                </c:pt>
                <c:pt idx="340">
                  <c:v>12</c:v>
                </c:pt>
                <c:pt idx="341">
                  <c:v>30</c:v>
                </c:pt>
                <c:pt idx="342">
                  <c:v>30</c:v>
                </c:pt>
                <c:pt idx="343">
                  <c:v>20</c:v>
                </c:pt>
                <c:pt idx="344">
                  <c:v>3</c:v>
                </c:pt>
                <c:pt idx="345">
                  <c:v>50</c:v>
                </c:pt>
                <c:pt idx="346">
                  <c:v>20</c:v>
                </c:pt>
                <c:pt idx="347">
                  <c:v>40</c:v>
                </c:pt>
                <c:pt idx="348">
                  <c:v>15</c:v>
                </c:pt>
                <c:pt idx="349">
                  <c:v>3</c:v>
                </c:pt>
                <c:pt idx="350">
                  <c:v>40</c:v>
                </c:pt>
                <c:pt idx="351">
                  <c:v>65</c:v>
                </c:pt>
                <c:pt idx="352">
                  <c:v>50</c:v>
                </c:pt>
                <c:pt idx="353">
                  <c:v>12</c:v>
                </c:pt>
                <c:pt idx="354">
                  <c:v>30</c:v>
                </c:pt>
                <c:pt idx="355">
                  <c:v>15</c:v>
                </c:pt>
                <c:pt idx="356">
                  <c:v>6</c:v>
                </c:pt>
                <c:pt idx="357">
                  <c:v>48</c:v>
                </c:pt>
                <c:pt idx="358">
                  <c:v>44</c:v>
                </c:pt>
                <c:pt idx="359">
                  <c:v>28</c:v>
                </c:pt>
                <c:pt idx="360">
                  <c:v>55</c:v>
                </c:pt>
                <c:pt idx="361">
                  <c:v>36</c:v>
                </c:pt>
                <c:pt idx="362">
                  <c:v>45</c:v>
                </c:pt>
                <c:pt idx="363">
                  <c:v>30</c:v>
                </c:pt>
                <c:pt idx="364">
                  <c:v>14</c:v>
                </c:pt>
                <c:pt idx="365">
                  <c:v>3</c:v>
                </c:pt>
                <c:pt idx="366">
                  <c:v>30</c:v>
                </c:pt>
                <c:pt idx="367">
                  <c:v>15</c:v>
                </c:pt>
                <c:pt idx="368">
                  <c:v>15</c:v>
                </c:pt>
                <c:pt idx="369">
                  <c:v>40</c:v>
                </c:pt>
                <c:pt idx="370">
                  <c:v>8</c:v>
                </c:pt>
                <c:pt idx="371">
                  <c:v>20</c:v>
                </c:pt>
                <c:pt idx="372">
                  <c:v>70</c:v>
                </c:pt>
                <c:pt idx="373">
                  <c:v>36</c:v>
                </c:pt>
                <c:pt idx="374">
                  <c:v>2</c:v>
                </c:pt>
                <c:pt idx="375">
                  <c:v>45</c:v>
                </c:pt>
                <c:pt idx="376">
                  <c:v>50</c:v>
                </c:pt>
                <c:pt idx="377">
                  <c:v>10</c:v>
                </c:pt>
                <c:pt idx="378">
                  <c:v>25</c:v>
                </c:pt>
                <c:pt idx="379">
                  <c:v>40</c:v>
                </c:pt>
                <c:pt idx="380">
                  <c:v>8</c:v>
                </c:pt>
                <c:pt idx="381">
                  <c:v>41</c:v>
                </c:pt>
                <c:pt idx="382">
                  <c:v>43</c:v>
                </c:pt>
                <c:pt idx="383">
                  <c:v>100</c:v>
                </c:pt>
                <c:pt idx="384">
                  <c:v>30</c:v>
                </c:pt>
                <c:pt idx="385">
                  <c:v>20</c:v>
                </c:pt>
                <c:pt idx="386">
                  <c:v>20</c:v>
                </c:pt>
                <c:pt idx="387">
                  <c:v>27</c:v>
                </c:pt>
                <c:pt idx="388">
                  <c:v>20</c:v>
                </c:pt>
                <c:pt idx="389">
                  <c:v>33</c:v>
                </c:pt>
                <c:pt idx="390">
                  <c:v>35</c:v>
                </c:pt>
                <c:pt idx="391">
                  <c:v>60</c:v>
                </c:pt>
                <c:pt idx="392">
                  <c:v>6</c:v>
                </c:pt>
                <c:pt idx="393">
                  <c:v>42</c:v>
                </c:pt>
                <c:pt idx="394">
                  <c:v>16</c:v>
                </c:pt>
                <c:pt idx="395">
                  <c:v>15</c:v>
                </c:pt>
                <c:pt idx="396">
                  <c:v>12</c:v>
                </c:pt>
                <c:pt idx="397">
                  <c:v>20</c:v>
                </c:pt>
                <c:pt idx="398">
                  <c:v>15</c:v>
                </c:pt>
                <c:pt idx="399">
                  <c:v>6</c:v>
                </c:pt>
                <c:pt idx="400">
                  <c:v>6</c:v>
                </c:pt>
                <c:pt idx="401">
                  <c:v>12</c:v>
                </c:pt>
                <c:pt idx="402">
                  <c:v>106</c:v>
                </c:pt>
                <c:pt idx="403">
                  <c:v>12</c:v>
                </c:pt>
                <c:pt idx="404">
                  <c:v>25</c:v>
                </c:pt>
                <c:pt idx="405">
                  <c:v>40</c:v>
                </c:pt>
                <c:pt idx="406">
                  <c:v>32</c:v>
                </c:pt>
                <c:pt idx="407">
                  <c:v>9</c:v>
                </c:pt>
                <c:pt idx="408">
                  <c:v>30</c:v>
                </c:pt>
                <c:pt idx="409">
                  <c:v>105</c:v>
                </c:pt>
                <c:pt idx="410">
                  <c:v>18</c:v>
                </c:pt>
                <c:pt idx="411">
                  <c:v>40</c:v>
                </c:pt>
                <c:pt idx="412">
                  <c:v>50</c:v>
                </c:pt>
                <c:pt idx="413">
                  <c:v>8</c:v>
                </c:pt>
                <c:pt idx="414">
                  <c:v>25</c:v>
                </c:pt>
                <c:pt idx="415">
                  <c:v>35</c:v>
                </c:pt>
                <c:pt idx="416">
                  <c:v>15</c:v>
                </c:pt>
                <c:pt idx="417">
                  <c:v>24</c:v>
                </c:pt>
                <c:pt idx="418">
                  <c:v>41</c:v>
                </c:pt>
                <c:pt idx="419">
                  <c:v>30</c:v>
                </c:pt>
                <c:pt idx="420">
                  <c:v>75</c:v>
                </c:pt>
                <c:pt idx="421">
                  <c:v>10</c:v>
                </c:pt>
                <c:pt idx="422">
                  <c:v>20</c:v>
                </c:pt>
                <c:pt idx="423">
                  <c:v>25</c:v>
                </c:pt>
                <c:pt idx="424">
                  <c:v>4</c:v>
                </c:pt>
                <c:pt idx="425">
                  <c:v>6</c:v>
                </c:pt>
                <c:pt idx="426">
                  <c:v>8</c:v>
                </c:pt>
                <c:pt idx="427">
                  <c:v>10</c:v>
                </c:pt>
                <c:pt idx="428">
                  <c:v>8</c:v>
                </c:pt>
                <c:pt idx="429">
                  <c:v>35</c:v>
                </c:pt>
                <c:pt idx="430">
                  <c:v>1</c:v>
                </c:pt>
                <c:pt idx="431">
                  <c:v>18</c:v>
                </c:pt>
                <c:pt idx="432">
                  <c:v>15</c:v>
                </c:pt>
                <c:pt idx="433">
                  <c:v>10</c:v>
                </c:pt>
                <c:pt idx="434">
                  <c:v>80</c:v>
                </c:pt>
                <c:pt idx="435">
                  <c:v>18</c:v>
                </c:pt>
                <c:pt idx="436">
                  <c:v>20</c:v>
                </c:pt>
                <c:pt idx="437">
                  <c:v>34</c:v>
                </c:pt>
                <c:pt idx="438">
                  <c:v>15</c:v>
                </c:pt>
                <c:pt idx="439">
                  <c:v>12</c:v>
                </c:pt>
                <c:pt idx="440">
                  <c:v>40</c:v>
                </c:pt>
                <c:pt idx="441">
                  <c:v>21</c:v>
                </c:pt>
                <c:pt idx="442">
                  <c:v>35</c:v>
                </c:pt>
                <c:pt idx="443">
                  <c:v>16</c:v>
                </c:pt>
                <c:pt idx="444">
                  <c:v>35</c:v>
                </c:pt>
                <c:pt idx="445">
                  <c:v>5</c:v>
                </c:pt>
                <c:pt idx="446">
                  <c:v>40</c:v>
                </c:pt>
                <c:pt idx="447">
                  <c:v>30</c:v>
                </c:pt>
                <c:pt idx="448">
                  <c:v>12</c:v>
                </c:pt>
                <c:pt idx="449">
                  <c:v>7</c:v>
                </c:pt>
                <c:pt idx="450">
                  <c:v>42</c:v>
                </c:pt>
                <c:pt idx="451">
                  <c:v>7</c:v>
                </c:pt>
                <c:pt idx="452">
                  <c:v>10</c:v>
                </c:pt>
                <c:pt idx="453">
                  <c:v>12</c:v>
                </c:pt>
                <c:pt idx="454">
                  <c:v>50</c:v>
                </c:pt>
                <c:pt idx="455">
                  <c:v>39</c:v>
                </c:pt>
                <c:pt idx="456">
                  <c:v>15</c:v>
                </c:pt>
                <c:pt idx="457">
                  <c:v>2</c:v>
                </c:pt>
                <c:pt idx="458">
                  <c:v>12</c:v>
                </c:pt>
                <c:pt idx="459">
                  <c:v>61</c:v>
                </c:pt>
                <c:pt idx="460">
                  <c:v>22</c:v>
                </c:pt>
                <c:pt idx="461">
                  <c:v>7</c:v>
                </c:pt>
                <c:pt idx="462">
                  <c:v>52</c:v>
                </c:pt>
                <c:pt idx="463">
                  <c:v>50</c:v>
                </c:pt>
                <c:pt idx="464">
                  <c:v>35</c:v>
                </c:pt>
                <c:pt idx="465">
                  <c:v>10</c:v>
                </c:pt>
                <c:pt idx="466">
                  <c:v>40</c:v>
                </c:pt>
                <c:pt idx="467">
                  <c:v>6</c:v>
                </c:pt>
                <c:pt idx="468">
                  <c:v>20</c:v>
                </c:pt>
                <c:pt idx="469">
                  <c:v>12</c:v>
                </c:pt>
                <c:pt idx="470">
                  <c:v>28</c:v>
                </c:pt>
                <c:pt idx="471">
                  <c:v>39</c:v>
                </c:pt>
                <c:pt idx="472">
                  <c:v>15</c:v>
                </c:pt>
                <c:pt idx="473">
                  <c:v>21</c:v>
                </c:pt>
                <c:pt idx="474">
                  <c:v>21</c:v>
                </c:pt>
                <c:pt idx="475">
                  <c:v>5</c:v>
                </c:pt>
                <c:pt idx="476">
                  <c:v>20</c:v>
                </c:pt>
                <c:pt idx="477">
                  <c:v>5</c:v>
                </c:pt>
                <c:pt idx="478">
                  <c:v>50</c:v>
                </c:pt>
                <c:pt idx="479">
                  <c:v>15</c:v>
                </c:pt>
                <c:pt idx="480">
                  <c:v>78</c:v>
                </c:pt>
                <c:pt idx="481">
                  <c:v>10</c:v>
                </c:pt>
                <c:pt idx="482">
                  <c:v>20</c:v>
                </c:pt>
                <c:pt idx="483">
                  <c:v>10</c:v>
                </c:pt>
                <c:pt idx="484">
                  <c:v>5</c:v>
                </c:pt>
                <c:pt idx="485">
                  <c:v>10</c:v>
                </c:pt>
                <c:pt idx="486">
                  <c:v>30</c:v>
                </c:pt>
                <c:pt idx="487">
                  <c:v>12</c:v>
                </c:pt>
                <c:pt idx="488">
                  <c:v>50</c:v>
                </c:pt>
                <c:pt idx="489">
                  <c:v>61</c:v>
                </c:pt>
                <c:pt idx="490">
                  <c:v>40</c:v>
                </c:pt>
                <c:pt idx="491">
                  <c:v>21</c:v>
                </c:pt>
                <c:pt idx="492">
                  <c:v>14</c:v>
                </c:pt>
                <c:pt idx="493">
                  <c:v>12</c:v>
                </c:pt>
                <c:pt idx="494">
                  <c:v>40</c:v>
                </c:pt>
                <c:pt idx="495">
                  <c:v>21</c:v>
                </c:pt>
                <c:pt idx="496">
                  <c:v>6</c:v>
                </c:pt>
                <c:pt idx="497">
                  <c:v>8</c:v>
                </c:pt>
                <c:pt idx="498">
                  <c:v>42</c:v>
                </c:pt>
                <c:pt idx="499">
                  <c:v>30</c:v>
                </c:pt>
                <c:pt idx="500">
                  <c:v>60</c:v>
                </c:pt>
                <c:pt idx="501">
                  <c:v>5</c:v>
                </c:pt>
                <c:pt idx="502">
                  <c:v>32</c:v>
                </c:pt>
                <c:pt idx="503">
                  <c:v>70</c:v>
                </c:pt>
                <c:pt idx="504">
                  <c:v>40</c:v>
                </c:pt>
                <c:pt idx="505">
                  <c:v>40</c:v>
                </c:pt>
                <c:pt idx="506">
                  <c:v>43</c:v>
                </c:pt>
                <c:pt idx="507">
                  <c:v>20</c:v>
                </c:pt>
                <c:pt idx="508">
                  <c:v>40</c:v>
                </c:pt>
                <c:pt idx="509">
                  <c:v>60</c:v>
                </c:pt>
                <c:pt idx="510">
                  <c:v>61</c:v>
                </c:pt>
                <c:pt idx="511">
                  <c:v>26</c:v>
                </c:pt>
                <c:pt idx="512">
                  <c:v>40</c:v>
                </c:pt>
                <c:pt idx="513">
                  <c:v>65</c:v>
                </c:pt>
                <c:pt idx="514">
                  <c:v>15</c:v>
                </c:pt>
                <c:pt idx="515">
                  <c:v>20</c:v>
                </c:pt>
                <c:pt idx="516">
                  <c:v>3</c:v>
                </c:pt>
                <c:pt idx="517">
                  <c:v>21</c:v>
                </c:pt>
                <c:pt idx="518">
                  <c:v>12</c:v>
                </c:pt>
                <c:pt idx="519">
                  <c:v>24</c:v>
                </c:pt>
                <c:pt idx="520">
                  <c:v>48</c:v>
                </c:pt>
                <c:pt idx="521">
                  <c:v>40</c:v>
                </c:pt>
                <c:pt idx="522">
                  <c:v>40</c:v>
                </c:pt>
                <c:pt idx="523">
                  <c:v>15</c:v>
                </c:pt>
                <c:pt idx="524">
                  <c:v>20</c:v>
                </c:pt>
                <c:pt idx="525">
                  <c:v>6</c:v>
                </c:pt>
                <c:pt idx="526">
                  <c:v>4</c:v>
                </c:pt>
                <c:pt idx="527">
                  <c:v>106</c:v>
                </c:pt>
                <c:pt idx="528">
                  <c:v>35</c:v>
                </c:pt>
                <c:pt idx="529">
                  <c:v>21</c:v>
                </c:pt>
                <c:pt idx="530">
                  <c:v>25</c:v>
                </c:pt>
                <c:pt idx="531">
                  <c:v>40</c:v>
                </c:pt>
                <c:pt idx="532">
                  <c:v>25</c:v>
                </c:pt>
                <c:pt idx="533">
                  <c:v>40</c:v>
                </c:pt>
                <c:pt idx="534">
                  <c:v>60</c:v>
                </c:pt>
                <c:pt idx="535">
                  <c:v>21</c:v>
                </c:pt>
                <c:pt idx="536">
                  <c:v>23</c:v>
                </c:pt>
                <c:pt idx="537">
                  <c:v>10</c:v>
                </c:pt>
                <c:pt idx="538">
                  <c:v>70</c:v>
                </c:pt>
                <c:pt idx="539">
                  <c:v>20</c:v>
                </c:pt>
                <c:pt idx="540">
                  <c:v>10</c:v>
                </c:pt>
                <c:pt idx="541">
                  <c:v>32</c:v>
                </c:pt>
                <c:pt idx="542">
                  <c:v>5</c:v>
                </c:pt>
                <c:pt idx="543">
                  <c:v>72</c:v>
                </c:pt>
                <c:pt idx="544">
                  <c:v>18</c:v>
                </c:pt>
                <c:pt idx="545">
                  <c:v>160</c:v>
                </c:pt>
                <c:pt idx="546">
                  <c:v>50</c:v>
                </c:pt>
                <c:pt idx="547">
                  <c:v>30</c:v>
                </c:pt>
                <c:pt idx="548">
                  <c:v>8</c:v>
                </c:pt>
                <c:pt idx="549">
                  <c:v>14</c:v>
                </c:pt>
                <c:pt idx="550">
                  <c:v>6</c:v>
                </c:pt>
                <c:pt idx="551">
                  <c:v>15</c:v>
                </c:pt>
                <c:pt idx="552">
                  <c:v>28</c:v>
                </c:pt>
                <c:pt idx="553">
                  <c:v>12</c:v>
                </c:pt>
                <c:pt idx="554">
                  <c:v>42</c:v>
                </c:pt>
                <c:pt idx="555">
                  <c:v>10</c:v>
                </c:pt>
                <c:pt idx="556">
                  <c:v>16</c:v>
                </c:pt>
                <c:pt idx="557">
                  <c:v>10</c:v>
                </c:pt>
                <c:pt idx="558">
                  <c:v>25</c:v>
                </c:pt>
                <c:pt idx="559">
                  <c:v>20</c:v>
                </c:pt>
                <c:pt idx="560">
                  <c:v>25</c:v>
                </c:pt>
                <c:pt idx="561">
                  <c:v>15</c:v>
                </c:pt>
                <c:pt idx="562">
                  <c:v>20</c:v>
                </c:pt>
                <c:pt idx="563">
                  <c:v>25</c:v>
                </c:pt>
                <c:pt idx="564">
                  <c:v>28</c:v>
                </c:pt>
                <c:pt idx="565">
                  <c:v>80</c:v>
                </c:pt>
                <c:pt idx="566">
                  <c:v>14</c:v>
                </c:pt>
                <c:pt idx="567">
                  <c:v>10</c:v>
                </c:pt>
                <c:pt idx="568">
                  <c:v>20</c:v>
                </c:pt>
                <c:pt idx="569">
                  <c:v>8</c:v>
                </c:pt>
                <c:pt idx="570">
                  <c:v>39</c:v>
                </c:pt>
                <c:pt idx="571">
                  <c:v>18</c:v>
                </c:pt>
                <c:pt idx="572">
                  <c:v>25</c:v>
                </c:pt>
                <c:pt idx="573">
                  <c:v>35</c:v>
                </c:pt>
                <c:pt idx="574">
                  <c:v>5</c:v>
                </c:pt>
                <c:pt idx="575">
                  <c:v>33</c:v>
                </c:pt>
                <c:pt idx="576">
                  <c:v>15</c:v>
                </c:pt>
                <c:pt idx="577">
                  <c:v>20</c:v>
                </c:pt>
                <c:pt idx="578">
                  <c:v>35</c:v>
                </c:pt>
                <c:pt idx="579">
                  <c:v>20</c:v>
                </c:pt>
                <c:pt idx="580">
                  <c:v>20</c:v>
                </c:pt>
                <c:pt idx="581">
                  <c:v>40</c:v>
                </c:pt>
                <c:pt idx="582">
                  <c:v>8</c:v>
                </c:pt>
                <c:pt idx="583">
                  <c:v>10</c:v>
                </c:pt>
                <c:pt idx="584">
                  <c:v>155</c:v>
                </c:pt>
                <c:pt idx="585">
                  <c:v>35</c:v>
                </c:pt>
                <c:pt idx="586">
                  <c:v>25</c:v>
                </c:pt>
                <c:pt idx="587">
                  <c:v>10</c:v>
                </c:pt>
                <c:pt idx="588">
                  <c:v>30</c:v>
                </c:pt>
                <c:pt idx="589">
                  <c:v>80</c:v>
                </c:pt>
                <c:pt idx="590">
                  <c:v>20</c:v>
                </c:pt>
                <c:pt idx="591">
                  <c:v>42</c:v>
                </c:pt>
                <c:pt idx="592">
                  <c:v>30</c:v>
                </c:pt>
                <c:pt idx="593">
                  <c:v>12</c:v>
                </c:pt>
                <c:pt idx="594">
                  <c:v>10</c:v>
                </c:pt>
                <c:pt idx="595">
                  <c:v>30</c:v>
                </c:pt>
                <c:pt idx="596">
                  <c:v>10</c:v>
                </c:pt>
                <c:pt idx="597">
                  <c:v>15</c:v>
                </c:pt>
                <c:pt idx="598">
                  <c:v>20</c:v>
                </c:pt>
                <c:pt idx="599">
                  <c:v>4</c:v>
                </c:pt>
                <c:pt idx="600">
                  <c:v>10</c:v>
                </c:pt>
                <c:pt idx="601">
                  <c:v>50</c:v>
                </c:pt>
                <c:pt idx="602">
                  <c:v>77</c:v>
                </c:pt>
                <c:pt idx="603">
                  <c:v>12</c:v>
                </c:pt>
                <c:pt idx="604">
                  <c:v>60</c:v>
                </c:pt>
                <c:pt idx="605">
                  <c:v>18</c:v>
                </c:pt>
                <c:pt idx="606">
                  <c:v>52</c:v>
                </c:pt>
                <c:pt idx="607">
                  <c:v>35</c:v>
                </c:pt>
                <c:pt idx="608">
                  <c:v>5</c:v>
                </c:pt>
                <c:pt idx="609">
                  <c:v>10</c:v>
                </c:pt>
                <c:pt idx="610">
                  <c:v>6</c:v>
                </c:pt>
                <c:pt idx="611">
                  <c:v>20</c:v>
                </c:pt>
                <c:pt idx="612">
                  <c:v>10</c:v>
                </c:pt>
                <c:pt idx="613">
                  <c:v>5</c:v>
                </c:pt>
                <c:pt idx="614">
                  <c:v>15</c:v>
                </c:pt>
                <c:pt idx="615">
                  <c:v>50</c:v>
                </c:pt>
                <c:pt idx="616">
                  <c:v>24</c:v>
                </c:pt>
                <c:pt idx="617">
                  <c:v>16</c:v>
                </c:pt>
                <c:pt idx="618">
                  <c:v>60</c:v>
                </c:pt>
                <c:pt idx="619">
                  <c:v>2</c:v>
                </c:pt>
                <c:pt idx="620">
                  <c:v>10</c:v>
                </c:pt>
                <c:pt idx="621">
                  <c:v>15</c:v>
                </c:pt>
                <c:pt idx="622">
                  <c:v>6</c:v>
                </c:pt>
                <c:pt idx="623">
                  <c:v>30</c:v>
                </c:pt>
                <c:pt idx="624">
                  <c:v>75</c:v>
                </c:pt>
                <c:pt idx="625">
                  <c:v>6</c:v>
                </c:pt>
                <c:pt idx="626">
                  <c:v>5</c:v>
                </c:pt>
                <c:pt idx="627">
                  <c:v>115</c:v>
                </c:pt>
                <c:pt idx="628">
                  <c:v>30</c:v>
                </c:pt>
                <c:pt idx="629">
                  <c:v>15</c:v>
                </c:pt>
                <c:pt idx="630">
                  <c:v>30</c:v>
                </c:pt>
                <c:pt idx="631">
                  <c:v>15</c:v>
                </c:pt>
                <c:pt idx="632">
                  <c:v>32</c:v>
                </c:pt>
                <c:pt idx="633">
                  <c:v>20</c:v>
                </c:pt>
                <c:pt idx="634">
                  <c:v>21</c:v>
                </c:pt>
                <c:pt idx="635">
                  <c:v>65</c:v>
                </c:pt>
                <c:pt idx="636">
                  <c:v>12</c:v>
                </c:pt>
                <c:pt idx="637">
                  <c:v>18</c:v>
                </c:pt>
                <c:pt idx="638">
                  <c:v>35</c:v>
                </c:pt>
                <c:pt idx="639">
                  <c:v>62</c:v>
                </c:pt>
                <c:pt idx="640">
                  <c:v>5</c:v>
                </c:pt>
                <c:pt idx="641">
                  <c:v>6</c:v>
                </c:pt>
                <c:pt idx="642">
                  <c:v>12</c:v>
                </c:pt>
                <c:pt idx="643">
                  <c:v>25</c:v>
                </c:pt>
                <c:pt idx="644">
                  <c:v>15</c:v>
                </c:pt>
                <c:pt idx="645">
                  <c:v>50</c:v>
                </c:pt>
                <c:pt idx="646">
                  <c:v>50</c:v>
                </c:pt>
                <c:pt idx="647">
                  <c:v>10</c:v>
                </c:pt>
                <c:pt idx="648">
                  <c:v>30</c:v>
                </c:pt>
                <c:pt idx="649">
                  <c:v>20</c:v>
                </c:pt>
                <c:pt idx="650">
                  <c:v>28</c:v>
                </c:pt>
                <c:pt idx="651">
                  <c:v>4</c:v>
                </c:pt>
                <c:pt idx="652">
                  <c:v>14</c:v>
                </c:pt>
                <c:pt idx="653">
                  <c:v>30</c:v>
                </c:pt>
                <c:pt idx="654">
                  <c:v>13</c:v>
                </c:pt>
                <c:pt idx="655">
                  <c:v>20</c:v>
                </c:pt>
                <c:pt idx="656">
                  <c:v>6</c:v>
                </c:pt>
                <c:pt idx="657">
                  <c:v>42</c:v>
                </c:pt>
                <c:pt idx="658">
                  <c:v>12</c:v>
                </c:pt>
                <c:pt idx="659">
                  <c:v>15</c:v>
                </c:pt>
                <c:pt idx="660">
                  <c:v>30</c:v>
                </c:pt>
                <c:pt idx="661">
                  <c:v>20</c:v>
                </c:pt>
                <c:pt idx="662">
                  <c:v>8</c:v>
                </c:pt>
                <c:pt idx="663">
                  <c:v>3</c:v>
                </c:pt>
                <c:pt idx="664">
                  <c:v>35</c:v>
                </c:pt>
                <c:pt idx="665">
                  <c:v>7</c:v>
                </c:pt>
                <c:pt idx="666">
                  <c:v>10</c:v>
                </c:pt>
                <c:pt idx="667">
                  <c:v>15</c:v>
                </c:pt>
                <c:pt idx="668">
                  <c:v>20</c:v>
                </c:pt>
                <c:pt idx="669">
                  <c:v>60</c:v>
                </c:pt>
                <c:pt idx="670">
                  <c:v>5</c:v>
                </c:pt>
                <c:pt idx="671">
                  <c:v>24</c:v>
                </c:pt>
                <c:pt idx="672">
                  <c:v>3</c:v>
                </c:pt>
                <c:pt idx="673">
                  <c:v>30</c:v>
                </c:pt>
                <c:pt idx="674">
                  <c:v>8</c:v>
                </c:pt>
                <c:pt idx="675">
                  <c:v>2</c:v>
                </c:pt>
                <c:pt idx="676">
                  <c:v>20</c:v>
                </c:pt>
                <c:pt idx="677">
                  <c:v>70</c:v>
                </c:pt>
                <c:pt idx="678">
                  <c:v>20</c:v>
                </c:pt>
                <c:pt idx="679">
                  <c:v>8</c:v>
                </c:pt>
                <c:pt idx="680">
                  <c:v>10</c:v>
                </c:pt>
                <c:pt idx="681">
                  <c:v>15</c:v>
                </c:pt>
                <c:pt idx="682">
                  <c:v>25</c:v>
                </c:pt>
                <c:pt idx="683">
                  <c:v>4</c:v>
                </c:pt>
                <c:pt idx="684">
                  <c:v>63</c:v>
                </c:pt>
                <c:pt idx="685">
                  <c:v>20</c:v>
                </c:pt>
                <c:pt idx="686">
                  <c:v>14</c:v>
                </c:pt>
                <c:pt idx="687">
                  <c:v>21</c:v>
                </c:pt>
                <c:pt idx="688">
                  <c:v>24</c:v>
                </c:pt>
                <c:pt idx="689">
                  <c:v>18</c:v>
                </c:pt>
                <c:pt idx="690">
                  <c:v>36</c:v>
                </c:pt>
                <c:pt idx="691">
                  <c:v>10</c:v>
                </c:pt>
                <c:pt idx="692">
                  <c:v>6</c:v>
                </c:pt>
                <c:pt idx="693">
                  <c:v>20</c:v>
                </c:pt>
                <c:pt idx="694">
                  <c:v>36</c:v>
                </c:pt>
                <c:pt idx="695">
                  <c:v>40</c:v>
                </c:pt>
                <c:pt idx="696">
                  <c:v>18</c:v>
                </c:pt>
                <c:pt idx="697">
                  <c:v>20</c:v>
                </c:pt>
                <c:pt idx="698">
                  <c:v>14</c:v>
                </c:pt>
                <c:pt idx="699">
                  <c:v>8</c:v>
                </c:pt>
                <c:pt idx="700">
                  <c:v>10</c:v>
                </c:pt>
                <c:pt idx="701">
                  <c:v>24</c:v>
                </c:pt>
                <c:pt idx="702">
                  <c:v>80</c:v>
                </c:pt>
                <c:pt idx="703">
                  <c:v>60</c:v>
                </c:pt>
                <c:pt idx="704">
                  <c:v>14</c:v>
                </c:pt>
                <c:pt idx="705">
                  <c:v>50</c:v>
                </c:pt>
                <c:pt idx="706">
                  <c:v>2</c:v>
                </c:pt>
                <c:pt idx="707">
                  <c:v>10</c:v>
                </c:pt>
                <c:pt idx="708">
                  <c:v>60</c:v>
                </c:pt>
                <c:pt idx="709">
                  <c:v>60</c:v>
                </c:pt>
                <c:pt idx="710">
                  <c:v>6</c:v>
                </c:pt>
                <c:pt idx="711">
                  <c:v>10</c:v>
                </c:pt>
                <c:pt idx="712">
                  <c:v>65</c:v>
                </c:pt>
                <c:pt idx="713">
                  <c:v>8</c:v>
                </c:pt>
                <c:pt idx="714">
                  <c:v>15</c:v>
                </c:pt>
                <c:pt idx="715">
                  <c:v>18</c:v>
                </c:pt>
                <c:pt idx="716">
                  <c:v>18</c:v>
                </c:pt>
                <c:pt idx="717">
                  <c:v>28</c:v>
                </c:pt>
                <c:pt idx="718">
                  <c:v>8</c:v>
                </c:pt>
                <c:pt idx="719">
                  <c:v>45</c:v>
                </c:pt>
                <c:pt idx="720">
                  <c:v>15</c:v>
                </c:pt>
                <c:pt idx="721">
                  <c:v>20</c:v>
                </c:pt>
                <c:pt idx="722">
                  <c:v>20</c:v>
                </c:pt>
                <c:pt idx="723">
                  <c:v>30</c:v>
                </c:pt>
                <c:pt idx="724">
                  <c:v>2</c:v>
                </c:pt>
                <c:pt idx="725">
                  <c:v>21</c:v>
                </c:pt>
                <c:pt idx="726">
                  <c:v>15</c:v>
                </c:pt>
                <c:pt idx="727">
                  <c:v>45</c:v>
                </c:pt>
                <c:pt idx="728">
                  <c:v>15</c:v>
                </c:pt>
                <c:pt idx="729">
                  <c:v>25</c:v>
                </c:pt>
                <c:pt idx="730">
                  <c:v>20</c:v>
                </c:pt>
                <c:pt idx="731">
                  <c:v>40</c:v>
                </c:pt>
                <c:pt idx="732">
                  <c:v>15</c:v>
                </c:pt>
                <c:pt idx="733">
                  <c:v>55</c:v>
                </c:pt>
                <c:pt idx="734">
                  <c:v>36</c:v>
                </c:pt>
                <c:pt idx="735">
                  <c:v>1</c:v>
                </c:pt>
                <c:pt idx="736">
                  <c:v>30</c:v>
                </c:pt>
                <c:pt idx="737">
                  <c:v>15</c:v>
                </c:pt>
                <c:pt idx="738">
                  <c:v>4</c:v>
                </c:pt>
                <c:pt idx="739">
                  <c:v>20</c:v>
                </c:pt>
                <c:pt idx="740">
                  <c:v>64</c:v>
                </c:pt>
                <c:pt idx="741">
                  <c:v>35</c:v>
                </c:pt>
                <c:pt idx="742">
                  <c:v>44</c:v>
                </c:pt>
                <c:pt idx="743">
                  <c:v>31</c:v>
                </c:pt>
                <c:pt idx="744">
                  <c:v>56</c:v>
                </c:pt>
                <c:pt idx="745">
                  <c:v>50</c:v>
                </c:pt>
                <c:pt idx="746">
                  <c:v>150</c:v>
                </c:pt>
                <c:pt idx="747">
                  <c:v>20</c:v>
                </c:pt>
                <c:pt idx="748">
                  <c:v>30</c:v>
                </c:pt>
                <c:pt idx="749">
                  <c:v>42</c:v>
                </c:pt>
                <c:pt idx="750">
                  <c:v>84</c:v>
                </c:pt>
                <c:pt idx="751">
                  <c:v>32</c:v>
                </c:pt>
                <c:pt idx="752">
                  <c:v>34</c:v>
                </c:pt>
                <c:pt idx="753">
                  <c:v>3</c:v>
                </c:pt>
                <c:pt idx="754">
                  <c:v>35</c:v>
                </c:pt>
                <c:pt idx="755">
                  <c:v>20</c:v>
                </c:pt>
                <c:pt idx="756">
                  <c:v>51</c:v>
                </c:pt>
                <c:pt idx="757">
                  <c:v>55</c:v>
                </c:pt>
                <c:pt idx="758">
                  <c:v>6</c:v>
                </c:pt>
                <c:pt idx="759">
                  <c:v>100</c:v>
                </c:pt>
                <c:pt idx="760">
                  <c:v>35</c:v>
                </c:pt>
                <c:pt idx="761">
                  <c:v>20</c:v>
                </c:pt>
                <c:pt idx="762">
                  <c:v>50</c:v>
                </c:pt>
                <c:pt idx="763">
                  <c:v>20</c:v>
                </c:pt>
                <c:pt idx="764">
                  <c:v>8</c:v>
                </c:pt>
                <c:pt idx="765">
                  <c:v>20</c:v>
                </c:pt>
                <c:pt idx="766">
                  <c:v>24</c:v>
                </c:pt>
                <c:pt idx="767">
                  <c:v>50</c:v>
                </c:pt>
                <c:pt idx="768">
                  <c:v>3</c:v>
                </c:pt>
                <c:pt idx="769">
                  <c:v>38</c:v>
                </c:pt>
                <c:pt idx="770">
                  <c:v>77</c:v>
                </c:pt>
                <c:pt idx="771">
                  <c:v>70</c:v>
                </c:pt>
                <c:pt idx="772">
                  <c:v>2</c:v>
                </c:pt>
                <c:pt idx="773">
                  <c:v>16</c:v>
                </c:pt>
                <c:pt idx="774">
                  <c:v>1</c:v>
                </c:pt>
                <c:pt idx="775">
                  <c:v>10</c:v>
                </c:pt>
                <c:pt idx="776">
                  <c:v>56</c:v>
                </c:pt>
                <c:pt idx="777">
                  <c:v>35</c:v>
                </c:pt>
                <c:pt idx="778">
                  <c:v>9</c:v>
                </c:pt>
                <c:pt idx="779">
                  <c:v>14</c:v>
                </c:pt>
                <c:pt idx="780">
                  <c:v>35</c:v>
                </c:pt>
                <c:pt idx="781">
                  <c:v>94</c:v>
                </c:pt>
                <c:pt idx="782">
                  <c:v>10</c:v>
                </c:pt>
                <c:pt idx="783">
                  <c:v>50</c:v>
                </c:pt>
                <c:pt idx="784">
                  <c:v>49</c:v>
                </c:pt>
                <c:pt idx="785">
                  <c:v>15</c:v>
                </c:pt>
                <c:pt idx="786">
                  <c:v>20</c:v>
                </c:pt>
                <c:pt idx="787">
                  <c:v>6</c:v>
                </c:pt>
                <c:pt idx="788">
                  <c:v>40</c:v>
                </c:pt>
                <c:pt idx="789">
                  <c:v>50</c:v>
                </c:pt>
                <c:pt idx="790">
                  <c:v>24</c:v>
                </c:pt>
                <c:pt idx="791">
                  <c:v>10</c:v>
                </c:pt>
                <c:pt idx="792">
                  <c:v>10</c:v>
                </c:pt>
                <c:pt idx="793">
                  <c:v>20</c:v>
                </c:pt>
                <c:pt idx="794">
                  <c:v>6</c:v>
                </c:pt>
                <c:pt idx="795">
                  <c:v>35</c:v>
                </c:pt>
                <c:pt idx="796">
                  <c:v>50</c:v>
                </c:pt>
                <c:pt idx="797">
                  <c:v>20</c:v>
                </c:pt>
                <c:pt idx="798">
                  <c:v>65</c:v>
                </c:pt>
                <c:pt idx="799">
                  <c:v>80</c:v>
                </c:pt>
                <c:pt idx="800">
                  <c:v>24</c:v>
                </c:pt>
                <c:pt idx="801">
                  <c:v>17</c:v>
                </c:pt>
                <c:pt idx="802">
                  <c:v>60</c:v>
                </c:pt>
                <c:pt idx="803">
                  <c:v>65</c:v>
                </c:pt>
                <c:pt idx="804">
                  <c:v>50</c:v>
                </c:pt>
                <c:pt idx="805">
                  <c:v>20</c:v>
                </c:pt>
                <c:pt idx="806">
                  <c:v>20</c:v>
                </c:pt>
                <c:pt idx="807">
                  <c:v>24</c:v>
                </c:pt>
                <c:pt idx="808">
                  <c:v>100</c:v>
                </c:pt>
                <c:pt idx="809">
                  <c:v>15</c:v>
                </c:pt>
                <c:pt idx="810">
                  <c:v>20</c:v>
                </c:pt>
                <c:pt idx="811">
                  <c:v>14</c:v>
                </c:pt>
                <c:pt idx="812">
                  <c:v>26</c:v>
                </c:pt>
                <c:pt idx="813">
                  <c:v>20</c:v>
                </c:pt>
                <c:pt idx="814">
                  <c:v>8</c:v>
                </c:pt>
                <c:pt idx="815">
                  <c:v>30</c:v>
                </c:pt>
                <c:pt idx="816">
                  <c:v>16</c:v>
                </c:pt>
                <c:pt idx="817">
                  <c:v>4</c:v>
                </c:pt>
                <c:pt idx="818">
                  <c:v>35</c:v>
                </c:pt>
                <c:pt idx="819">
                  <c:v>40</c:v>
                </c:pt>
                <c:pt idx="820">
                  <c:v>30</c:v>
                </c:pt>
                <c:pt idx="821">
                  <c:v>15</c:v>
                </c:pt>
                <c:pt idx="822">
                  <c:v>7</c:v>
                </c:pt>
                <c:pt idx="823">
                  <c:v>80</c:v>
                </c:pt>
                <c:pt idx="824">
                  <c:v>15</c:v>
                </c:pt>
                <c:pt idx="825">
                  <c:v>10</c:v>
                </c:pt>
                <c:pt idx="826">
                  <c:v>20</c:v>
                </c:pt>
                <c:pt idx="827">
                  <c:v>44</c:v>
                </c:pt>
                <c:pt idx="828">
                  <c:v>36</c:v>
                </c:pt>
                <c:pt idx="829">
                  <c:v>20</c:v>
                </c:pt>
                <c:pt idx="830">
                  <c:v>35</c:v>
                </c:pt>
                <c:pt idx="831">
                  <c:v>10</c:v>
                </c:pt>
                <c:pt idx="832">
                  <c:v>40</c:v>
                </c:pt>
                <c:pt idx="833">
                  <c:v>14</c:v>
                </c:pt>
                <c:pt idx="834">
                  <c:v>30</c:v>
                </c:pt>
                <c:pt idx="835">
                  <c:v>20</c:v>
                </c:pt>
                <c:pt idx="836">
                  <c:v>10</c:v>
                </c:pt>
                <c:pt idx="837">
                  <c:v>20</c:v>
                </c:pt>
                <c:pt idx="838">
                  <c:v>60</c:v>
                </c:pt>
                <c:pt idx="839">
                  <c:v>90</c:v>
                </c:pt>
                <c:pt idx="840">
                  <c:v>30</c:v>
                </c:pt>
                <c:pt idx="841">
                  <c:v>35</c:v>
                </c:pt>
                <c:pt idx="842">
                  <c:v>20</c:v>
                </c:pt>
                <c:pt idx="843">
                  <c:v>100</c:v>
                </c:pt>
                <c:pt idx="844">
                  <c:v>10</c:v>
                </c:pt>
                <c:pt idx="845">
                  <c:v>70</c:v>
                </c:pt>
                <c:pt idx="846">
                  <c:v>40</c:v>
                </c:pt>
                <c:pt idx="847">
                  <c:v>30</c:v>
                </c:pt>
                <c:pt idx="848">
                  <c:v>35</c:v>
                </c:pt>
                <c:pt idx="849">
                  <c:v>109</c:v>
                </c:pt>
                <c:pt idx="850">
                  <c:v>8</c:v>
                </c:pt>
                <c:pt idx="851">
                  <c:v>3</c:v>
                </c:pt>
                <c:pt idx="852">
                  <c:v>30</c:v>
                </c:pt>
                <c:pt idx="853">
                  <c:v>20</c:v>
                </c:pt>
                <c:pt idx="854">
                  <c:v>6</c:v>
                </c:pt>
                <c:pt idx="855">
                  <c:v>20</c:v>
                </c:pt>
                <c:pt idx="856">
                  <c:v>20</c:v>
                </c:pt>
                <c:pt idx="857">
                  <c:v>4</c:v>
                </c:pt>
                <c:pt idx="858">
                  <c:v>30</c:v>
                </c:pt>
                <c:pt idx="859">
                  <c:v>39</c:v>
                </c:pt>
                <c:pt idx="860">
                  <c:v>21</c:v>
                </c:pt>
                <c:pt idx="861">
                  <c:v>35</c:v>
                </c:pt>
                <c:pt idx="862">
                  <c:v>15</c:v>
                </c:pt>
                <c:pt idx="863">
                  <c:v>20</c:v>
                </c:pt>
                <c:pt idx="864">
                  <c:v>25</c:v>
                </c:pt>
                <c:pt idx="865">
                  <c:v>6</c:v>
                </c:pt>
                <c:pt idx="866">
                  <c:v>25</c:v>
                </c:pt>
                <c:pt idx="867">
                  <c:v>19</c:v>
                </c:pt>
                <c:pt idx="868">
                  <c:v>30</c:v>
                </c:pt>
                <c:pt idx="869">
                  <c:v>3</c:v>
                </c:pt>
                <c:pt idx="870">
                  <c:v>10</c:v>
                </c:pt>
                <c:pt idx="871">
                  <c:v>40</c:v>
                </c:pt>
                <c:pt idx="872">
                  <c:v>15</c:v>
                </c:pt>
                <c:pt idx="873">
                  <c:v>24</c:v>
                </c:pt>
                <c:pt idx="874">
                  <c:v>18</c:v>
                </c:pt>
                <c:pt idx="875">
                  <c:v>25</c:v>
                </c:pt>
                <c:pt idx="876">
                  <c:v>30</c:v>
                </c:pt>
                <c:pt idx="877">
                  <c:v>40</c:v>
                </c:pt>
                <c:pt idx="878">
                  <c:v>12</c:v>
                </c:pt>
                <c:pt idx="879">
                  <c:v>48</c:v>
                </c:pt>
                <c:pt idx="880">
                  <c:v>40</c:v>
                </c:pt>
                <c:pt idx="881">
                  <c:v>20</c:v>
                </c:pt>
                <c:pt idx="882">
                  <c:v>6</c:v>
                </c:pt>
                <c:pt idx="883">
                  <c:v>7</c:v>
                </c:pt>
                <c:pt idx="884">
                  <c:v>45</c:v>
                </c:pt>
                <c:pt idx="885">
                  <c:v>30</c:v>
                </c:pt>
                <c:pt idx="886">
                  <c:v>60</c:v>
                </c:pt>
                <c:pt idx="887">
                  <c:v>25</c:v>
                </c:pt>
                <c:pt idx="888">
                  <c:v>21</c:v>
                </c:pt>
                <c:pt idx="889">
                  <c:v>30</c:v>
                </c:pt>
                <c:pt idx="890">
                  <c:v>6</c:v>
                </c:pt>
                <c:pt idx="891">
                  <c:v>5</c:v>
                </c:pt>
                <c:pt idx="892">
                  <c:v>40</c:v>
                </c:pt>
                <c:pt idx="893">
                  <c:v>6</c:v>
                </c:pt>
                <c:pt idx="894">
                  <c:v>30</c:v>
                </c:pt>
                <c:pt idx="895">
                  <c:v>25</c:v>
                </c:pt>
                <c:pt idx="896">
                  <c:v>30</c:v>
                </c:pt>
                <c:pt idx="897">
                  <c:v>40</c:v>
                </c:pt>
                <c:pt idx="898">
                  <c:v>18</c:v>
                </c:pt>
                <c:pt idx="899">
                  <c:v>16</c:v>
                </c:pt>
                <c:pt idx="900">
                  <c:v>35</c:v>
                </c:pt>
                <c:pt idx="901">
                  <c:v>1</c:v>
                </c:pt>
                <c:pt idx="902">
                  <c:v>10</c:v>
                </c:pt>
                <c:pt idx="903">
                  <c:v>24</c:v>
                </c:pt>
                <c:pt idx="904">
                  <c:v>96</c:v>
                </c:pt>
                <c:pt idx="905">
                  <c:v>8</c:v>
                </c:pt>
                <c:pt idx="906">
                  <c:v>20</c:v>
                </c:pt>
                <c:pt idx="907">
                  <c:v>20</c:v>
                </c:pt>
                <c:pt idx="908">
                  <c:v>50</c:v>
                </c:pt>
                <c:pt idx="909">
                  <c:v>10</c:v>
                </c:pt>
                <c:pt idx="910">
                  <c:v>40</c:v>
                </c:pt>
                <c:pt idx="911">
                  <c:v>50</c:v>
                </c:pt>
                <c:pt idx="912">
                  <c:v>30</c:v>
                </c:pt>
                <c:pt idx="913">
                  <c:v>30</c:v>
                </c:pt>
                <c:pt idx="914">
                  <c:v>30</c:v>
                </c:pt>
                <c:pt idx="915">
                  <c:v>15</c:v>
                </c:pt>
                <c:pt idx="916">
                  <c:v>5</c:v>
                </c:pt>
                <c:pt idx="917">
                  <c:v>30</c:v>
                </c:pt>
                <c:pt idx="918">
                  <c:v>30</c:v>
                </c:pt>
                <c:pt idx="919">
                  <c:v>2</c:v>
                </c:pt>
                <c:pt idx="920">
                  <c:v>140</c:v>
                </c:pt>
                <c:pt idx="921">
                  <c:v>40</c:v>
                </c:pt>
                <c:pt idx="922">
                  <c:v>5</c:v>
                </c:pt>
                <c:pt idx="923">
                  <c:v>60</c:v>
                </c:pt>
                <c:pt idx="924">
                  <c:v>25</c:v>
                </c:pt>
                <c:pt idx="925">
                  <c:v>42</c:v>
                </c:pt>
                <c:pt idx="926">
                  <c:v>6</c:v>
                </c:pt>
                <c:pt idx="927">
                  <c:v>60</c:v>
                </c:pt>
                <c:pt idx="928">
                  <c:v>30</c:v>
                </c:pt>
                <c:pt idx="929">
                  <c:v>4</c:v>
                </c:pt>
                <c:pt idx="930">
                  <c:v>56</c:v>
                </c:pt>
                <c:pt idx="931">
                  <c:v>54</c:v>
                </c:pt>
                <c:pt idx="932">
                  <c:v>20</c:v>
                </c:pt>
                <c:pt idx="933">
                  <c:v>6</c:v>
                </c:pt>
                <c:pt idx="934">
                  <c:v>20</c:v>
                </c:pt>
                <c:pt idx="935">
                  <c:v>10</c:v>
                </c:pt>
                <c:pt idx="936">
                  <c:v>30</c:v>
                </c:pt>
                <c:pt idx="937">
                  <c:v>5</c:v>
                </c:pt>
                <c:pt idx="938">
                  <c:v>21</c:v>
                </c:pt>
                <c:pt idx="939">
                  <c:v>20</c:v>
                </c:pt>
                <c:pt idx="940">
                  <c:v>20</c:v>
                </c:pt>
                <c:pt idx="941">
                  <c:v>3</c:v>
                </c:pt>
                <c:pt idx="942">
                  <c:v>16</c:v>
                </c:pt>
                <c:pt idx="943">
                  <c:v>130</c:v>
                </c:pt>
                <c:pt idx="944">
                  <c:v>2</c:v>
                </c:pt>
                <c:pt idx="945">
                  <c:v>21</c:v>
                </c:pt>
                <c:pt idx="946">
                  <c:v>28</c:v>
                </c:pt>
                <c:pt idx="947">
                  <c:v>10</c:v>
                </c:pt>
                <c:pt idx="948">
                  <c:v>8</c:v>
                </c:pt>
                <c:pt idx="949">
                  <c:v>30</c:v>
                </c:pt>
                <c:pt idx="950">
                  <c:v>20</c:v>
                </c:pt>
                <c:pt idx="951">
                  <c:v>50</c:v>
                </c:pt>
                <c:pt idx="952">
                  <c:v>40</c:v>
                </c:pt>
                <c:pt idx="953">
                  <c:v>10</c:v>
                </c:pt>
                <c:pt idx="954">
                  <c:v>40</c:v>
                </c:pt>
                <c:pt idx="955">
                  <c:v>4</c:v>
                </c:pt>
                <c:pt idx="956">
                  <c:v>50</c:v>
                </c:pt>
                <c:pt idx="957">
                  <c:v>20</c:v>
                </c:pt>
                <c:pt idx="958">
                  <c:v>50</c:v>
                </c:pt>
                <c:pt idx="959">
                  <c:v>21</c:v>
                </c:pt>
                <c:pt idx="960">
                  <c:v>10</c:v>
                </c:pt>
                <c:pt idx="961">
                  <c:v>10</c:v>
                </c:pt>
                <c:pt idx="962">
                  <c:v>5</c:v>
                </c:pt>
                <c:pt idx="963">
                  <c:v>10</c:v>
                </c:pt>
                <c:pt idx="964">
                  <c:v>50</c:v>
                </c:pt>
                <c:pt idx="965">
                  <c:v>2</c:v>
                </c:pt>
                <c:pt idx="966">
                  <c:v>42</c:v>
                </c:pt>
                <c:pt idx="967">
                  <c:v>60</c:v>
                </c:pt>
                <c:pt idx="968">
                  <c:v>70</c:v>
                </c:pt>
                <c:pt idx="969">
                  <c:v>24</c:v>
                </c:pt>
                <c:pt idx="970">
                  <c:v>30</c:v>
                </c:pt>
                <c:pt idx="971">
                  <c:v>20</c:v>
                </c:pt>
                <c:pt idx="972">
                  <c:v>50</c:v>
                </c:pt>
                <c:pt idx="973">
                  <c:v>40</c:v>
                </c:pt>
                <c:pt idx="974">
                  <c:v>3</c:v>
                </c:pt>
                <c:pt idx="975">
                  <c:v>1</c:v>
                </c:pt>
                <c:pt idx="976">
                  <c:v>30</c:v>
                </c:pt>
                <c:pt idx="977">
                  <c:v>60</c:v>
                </c:pt>
                <c:pt idx="978">
                  <c:v>12</c:v>
                </c:pt>
                <c:pt idx="979">
                  <c:v>91</c:v>
                </c:pt>
                <c:pt idx="980">
                  <c:v>20</c:v>
                </c:pt>
                <c:pt idx="981">
                  <c:v>10</c:v>
                </c:pt>
                <c:pt idx="982">
                  <c:v>10</c:v>
                </c:pt>
                <c:pt idx="983">
                  <c:v>5</c:v>
                </c:pt>
                <c:pt idx="984">
                  <c:v>70</c:v>
                </c:pt>
                <c:pt idx="985">
                  <c:v>10</c:v>
                </c:pt>
                <c:pt idx="986">
                  <c:v>16</c:v>
                </c:pt>
                <c:pt idx="987">
                  <c:v>25</c:v>
                </c:pt>
                <c:pt idx="988">
                  <c:v>10</c:v>
                </c:pt>
                <c:pt idx="989">
                  <c:v>20</c:v>
                </c:pt>
                <c:pt idx="990">
                  <c:v>13</c:v>
                </c:pt>
                <c:pt idx="991">
                  <c:v>8</c:v>
                </c:pt>
                <c:pt idx="992">
                  <c:v>25</c:v>
                </c:pt>
                <c:pt idx="993">
                  <c:v>30</c:v>
                </c:pt>
                <c:pt idx="994">
                  <c:v>20</c:v>
                </c:pt>
                <c:pt idx="995">
                  <c:v>10</c:v>
                </c:pt>
                <c:pt idx="996">
                  <c:v>14</c:v>
                </c:pt>
                <c:pt idx="997">
                  <c:v>12</c:v>
                </c:pt>
                <c:pt idx="998">
                  <c:v>9</c:v>
                </c:pt>
                <c:pt idx="999">
                  <c:v>20</c:v>
                </c:pt>
                <c:pt idx="1000">
                  <c:v>69</c:v>
                </c:pt>
                <c:pt idx="1001">
                  <c:v>120</c:v>
                </c:pt>
                <c:pt idx="1002">
                  <c:v>42</c:v>
                </c:pt>
                <c:pt idx="1003">
                  <c:v>12</c:v>
                </c:pt>
                <c:pt idx="1004">
                  <c:v>35</c:v>
                </c:pt>
                <c:pt idx="1005">
                  <c:v>30</c:v>
                </c:pt>
                <c:pt idx="1006">
                  <c:v>10</c:v>
                </c:pt>
                <c:pt idx="1007">
                  <c:v>20</c:v>
                </c:pt>
                <c:pt idx="1008">
                  <c:v>14</c:v>
                </c:pt>
                <c:pt idx="1009">
                  <c:v>20</c:v>
                </c:pt>
                <c:pt idx="1010">
                  <c:v>20</c:v>
                </c:pt>
                <c:pt idx="1011">
                  <c:v>12</c:v>
                </c:pt>
                <c:pt idx="1012">
                  <c:v>14</c:v>
                </c:pt>
                <c:pt idx="1013">
                  <c:v>30</c:v>
                </c:pt>
                <c:pt idx="1014">
                  <c:v>5</c:v>
                </c:pt>
                <c:pt idx="1015">
                  <c:v>6</c:v>
                </c:pt>
                <c:pt idx="1016">
                  <c:v>24</c:v>
                </c:pt>
                <c:pt idx="1017">
                  <c:v>6</c:v>
                </c:pt>
                <c:pt idx="1018">
                  <c:v>4</c:v>
                </c:pt>
                <c:pt idx="1019">
                  <c:v>35</c:v>
                </c:pt>
                <c:pt idx="1020">
                  <c:v>20</c:v>
                </c:pt>
                <c:pt idx="1021">
                  <c:v>28</c:v>
                </c:pt>
                <c:pt idx="1022">
                  <c:v>12</c:v>
                </c:pt>
                <c:pt idx="1023">
                  <c:v>9</c:v>
                </c:pt>
                <c:pt idx="1024">
                  <c:v>40</c:v>
                </c:pt>
                <c:pt idx="1025">
                  <c:v>10</c:v>
                </c:pt>
                <c:pt idx="1026">
                  <c:v>2</c:v>
                </c:pt>
                <c:pt idx="1027">
                  <c:v>6</c:v>
                </c:pt>
                <c:pt idx="1028">
                  <c:v>10</c:v>
                </c:pt>
                <c:pt idx="1029">
                  <c:v>9</c:v>
                </c:pt>
                <c:pt idx="1030">
                  <c:v>40</c:v>
                </c:pt>
                <c:pt idx="1031">
                  <c:v>50</c:v>
                </c:pt>
                <c:pt idx="1032">
                  <c:v>20</c:v>
                </c:pt>
                <c:pt idx="1033">
                  <c:v>30</c:v>
                </c:pt>
                <c:pt idx="1034">
                  <c:v>20</c:v>
                </c:pt>
                <c:pt idx="1035">
                  <c:v>28</c:v>
                </c:pt>
                <c:pt idx="1036">
                  <c:v>100</c:v>
                </c:pt>
                <c:pt idx="1037">
                  <c:v>5</c:v>
                </c:pt>
                <c:pt idx="1038">
                  <c:v>20</c:v>
                </c:pt>
                <c:pt idx="1039">
                  <c:v>30</c:v>
                </c:pt>
                <c:pt idx="1040">
                  <c:v>6</c:v>
                </c:pt>
                <c:pt idx="1041">
                  <c:v>40</c:v>
                </c:pt>
                <c:pt idx="1042">
                  <c:v>28</c:v>
                </c:pt>
                <c:pt idx="1043">
                  <c:v>2</c:v>
                </c:pt>
                <c:pt idx="1044">
                  <c:v>12</c:v>
                </c:pt>
                <c:pt idx="1045">
                  <c:v>20</c:v>
                </c:pt>
                <c:pt idx="1046">
                  <c:v>20</c:v>
                </c:pt>
                <c:pt idx="1047">
                  <c:v>25</c:v>
                </c:pt>
                <c:pt idx="1048">
                  <c:v>10</c:v>
                </c:pt>
                <c:pt idx="1049">
                  <c:v>40</c:v>
                </c:pt>
                <c:pt idx="1050">
                  <c:v>24</c:v>
                </c:pt>
                <c:pt idx="1051">
                  <c:v>14</c:v>
                </c:pt>
                <c:pt idx="1052">
                  <c:v>30</c:v>
                </c:pt>
                <c:pt idx="1053">
                  <c:v>25</c:v>
                </c:pt>
                <c:pt idx="1054">
                  <c:v>12</c:v>
                </c:pt>
                <c:pt idx="1055">
                  <c:v>20</c:v>
                </c:pt>
                <c:pt idx="1056">
                  <c:v>34</c:v>
                </c:pt>
                <c:pt idx="1057">
                  <c:v>40</c:v>
                </c:pt>
                <c:pt idx="1058">
                  <c:v>20</c:v>
                </c:pt>
                <c:pt idx="1059">
                  <c:v>3</c:v>
                </c:pt>
                <c:pt idx="1060">
                  <c:v>15</c:v>
                </c:pt>
                <c:pt idx="1061">
                  <c:v>15</c:v>
                </c:pt>
                <c:pt idx="1062">
                  <c:v>60</c:v>
                </c:pt>
                <c:pt idx="1063">
                  <c:v>75</c:v>
                </c:pt>
                <c:pt idx="1064">
                  <c:v>20</c:v>
                </c:pt>
                <c:pt idx="1065">
                  <c:v>6</c:v>
                </c:pt>
                <c:pt idx="1066">
                  <c:v>24</c:v>
                </c:pt>
                <c:pt idx="1067">
                  <c:v>30</c:v>
                </c:pt>
                <c:pt idx="1068">
                  <c:v>20</c:v>
                </c:pt>
                <c:pt idx="1069">
                  <c:v>27</c:v>
                </c:pt>
                <c:pt idx="1070">
                  <c:v>17</c:v>
                </c:pt>
                <c:pt idx="1071">
                  <c:v>34</c:v>
                </c:pt>
                <c:pt idx="1072">
                  <c:v>24</c:v>
                </c:pt>
                <c:pt idx="1073">
                  <c:v>9</c:v>
                </c:pt>
                <c:pt idx="1074">
                  <c:v>6</c:v>
                </c:pt>
                <c:pt idx="1075">
                  <c:v>30</c:v>
                </c:pt>
                <c:pt idx="1076">
                  <c:v>30</c:v>
                </c:pt>
                <c:pt idx="1077">
                  <c:v>36</c:v>
                </c:pt>
                <c:pt idx="1078">
                  <c:v>24</c:v>
                </c:pt>
                <c:pt idx="1079">
                  <c:v>21</c:v>
                </c:pt>
                <c:pt idx="1080">
                  <c:v>24</c:v>
                </c:pt>
                <c:pt idx="1081">
                  <c:v>87</c:v>
                </c:pt>
                <c:pt idx="1082">
                  <c:v>40</c:v>
                </c:pt>
                <c:pt idx="1083">
                  <c:v>100</c:v>
                </c:pt>
                <c:pt idx="1084">
                  <c:v>2</c:v>
                </c:pt>
                <c:pt idx="1085">
                  <c:v>22</c:v>
                </c:pt>
                <c:pt idx="1086">
                  <c:v>9</c:v>
                </c:pt>
                <c:pt idx="1087">
                  <c:v>40</c:v>
                </c:pt>
                <c:pt idx="1088">
                  <c:v>10</c:v>
                </c:pt>
                <c:pt idx="1089">
                  <c:v>21</c:v>
                </c:pt>
                <c:pt idx="1090">
                  <c:v>10</c:v>
                </c:pt>
                <c:pt idx="1091">
                  <c:v>28</c:v>
                </c:pt>
                <c:pt idx="1092">
                  <c:v>21</c:v>
                </c:pt>
                <c:pt idx="1093">
                  <c:v>24</c:v>
                </c:pt>
                <c:pt idx="1094">
                  <c:v>50</c:v>
                </c:pt>
                <c:pt idx="1095">
                  <c:v>16</c:v>
                </c:pt>
                <c:pt idx="1096">
                  <c:v>10</c:v>
                </c:pt>
                <c:pt idx="1097">
                  <c:v>16</c:v>
                </c:pt>
                <c:pt idx="1098">
                  <c:v>18</c:v>
                </c:pt>
                <c:pt idx="1099">
                  <c:v>18</c:v>
                </c:pt>
                <c:pt idx="1100">
                  <c:v>19</c:v>
                </c:pt>
                <c:pt idx="1101">
                  <c:v>15</c:v>
                </c:pt>
                <c:pt idx="1102">
                  <c:v>21</c:v>
                </c:pt>
                <c:pt idx="1103">
                  <c:v>100</c:v>
                </c:pt>
                <c:pt idx="1104">
                  <c:v>20</c:v>
                </c:pt>
                <c:pt idx="1105">
                  <c:v>40</c:v>
                </c:pt>
                <c:pt idx="1106">
                  <c:v>40</c:v>
                </c:pt>
                <c:pt idx="1107">
                  <c:v>4</c:v>
                </c:pt>
                <c:pt idx="1108">
                  <c:v>27</c:v>
                </c:pt>
                <c:pt idx="1109">
                  <c:v>15</c:v>
                </c:pt>
                <c:pt idx="1110">
                  <c:v>30</c:v>
                </c:pt>
                <c:pt idx="1111">
                  <c:v>20</c:v>
                </c:pt>
                <c:pt idx="1112">
                  <c:v>15</c:v>
                </c:pt>
                <c:pt idx="1113">
                  <c:v>30</c:v>
                </c:pt>
                <c:pt idx="1114">
                  <c:v>45</c:v>
                </c:pt>
                <c:pt idx="1115">
                  <c:v>28</c:v>
                </c:pt>
                <c:pt idx="1116">
                  <c:v>2</c:v>
                </c:pt>
                <c:pt idx="1117">
                  <c:v>20</c:v>
                </c:pt>
                <c:pt idx="1118">
                  <c:v>5</c:v>
                </c:pt>
                <c:pt idx="1119">
                  <c:v>10</c:v>
                </c:pt>
                <c:pt idx="1120">
                  <c:v>20</c:v>
                </c:pt>
                <c:pt idx="1121">
                  <c:v>5</c:v>
                </c:pt>
                <c:pt idx="1122">
                  <c:v>9</c:v>
                </c:pt>
                <c:pt idx="1123">
                  <c:v>2</c:v>
                </c:pt>
                <c:pt idx="1124">
                  <c:v>110</c:v>
                </c:pt>
                <c:pt idx="1125">
                  <c:v>18</c:v>
                </c:pt>
                <c:pt idx="1126">
                  <c:v>28</c:v>
                </c:pt>
                <c:pt idx="1127">
                  <c:v>35</c:v>
                </c:pt>
                <c:pt idx="1128">
                  <c:v>21</c:v>
                </c:pt>
                <c:pt idx="1129">
                  <c:v>9</c:v>
                </c:pt>
                <c:pt idx="1130">
                  <c:v>20</c:v>
                </c:pt>
                <c:pt idx="1131">
                  <c:v>25</c:v>
                </c:pt>
                <c:pt idx="1132">
                  <c:v>3</c:v>
                </c:pt>
                <c:pt idx="1133">
                  <c:v>30</c:v>
                </c:pt>
                <c:pt idx="1134">
                  <c:v>16</c:v>
                </c:pt>
                <c:pt idx="1135">
                  <c:v>55</c:v>
                </c:pt>
                <c:pt idx="1136">
                  <c:v>30</c:v>
                </c:pt>
                <c:pt idx="1137">
                  <c:v>30</c:v>
                </c:pt>
                <c:pt idx="1138">
                  <c:v>6</c:v>
                </c:pt>
                <c:pt idx="1139">
                  <c:v>25</c:v>
                </c:pt>
                <c:pt idx="1140">
                  <c:v>15</c:v>
                </c:pt>
                <c:pt idx="1141">
                  <c:v>6</c:v>
                </c:pt>
                <c:pt idx="1142">
                  <c:v>10</c:v>
                </c:pt>
                <c:pt idx="1143">
                  <c:v>40</c:v>
                </c:pt>
                <c:pt idx="1144">
                  <c:v>15</c:v>
                </c:pt>
                <c:pt idx="1145">
                  <c:v>12</c:v>
                </c:pt>
                <c:pt idx="1146">
                  <c:v>50</c:v>
                </c:pt>
                <c:pt idx="1147">
                  <c:v>30</c:v>
                </c:pt>
                <c:pt idx="1148">
                  <c:v>30</c:v>
                </c:pt>
                <c:pt idx="1149">
                  <c:v>40</c:v>
                </c:pt>
                <c:pt idx="1150">
                  <c:v>5</c:v>
                </c:pt>
                <c:pt idx="1151">
                  <c:v>30</c:v>
                </c:pt>
                <c:pt idx="1152">
                  <c:v>15</c:v>
                </c:pt>
                <c:pt idx="1153">
                  <c:v>15</c:v>
                </c:pt>
                <c:pt idx="1154">
                  <c:v>6</c:v>
                </c:pt>
                <c:pt idx="1155">
                  <c:v>24</c:v>
                </c:pt>
                <c:pt idx="1156">
                  <c:v>8</c:v>
                </c:pt>
                <c:pt idx="1157">
                  <c:v>40</c:v>
                </c:pt>
                <c:pt idx="1158">
                  <c:v>15</c:v>
                </c:pt>
                <c:pt idx="1159">
                  <c:v>30</c:v>
                </c:pt>
                <c:pt idx="1160">
                  <c:v>35</c:v>
                </c:pt>
                <c:pt idx="1161">
                  <c:v>30</c:v>
                </c:pt>
                <c:pt idx="1162">
                  <c:v>24</c:v>
                </c:pt>
                <c:pt idx="1163">
                  <c:v>25</c:v>
                </c:pt>
                <c:pt idx="1164">
                  <c:v>25</c:v>
                </c:pt>
                <c:pt idx="1165">
                  <c:v>18</c:v>
                </c:pt>
                <c:pt idx="1166">
                  <c:v>4</c:v>
                </c:pt>
                <c:pt idx="1167">
                  <c:v>20</c:v>
                </c:pt>
                <c:pt idx="1168">
                  <c:v>28</c:v>
                </c:pt>
                <c:pt idx="1169">
                  <c:v>2</c:v>
                </c:pt>
                <c:pt idx="1170">
                  <c:v>60</c:v>
                </c:pt>
                <c:pt idx="1171">
                  <c:v>15</c:v>
                </c:pt>
                <c:pt idx="1172">
                  <c:v>15</c:v>
                </c:pt>
                <c:pt idx="1173">
                  <c:v>40</c:v>
                </c:pt>
                <c:pt idx="1174">
                  <c:v>25</c:v>
                </c:pt>
                <c:pt idx="1175">
                  <c:v>25</c:v>
                </c:pt>
                <c:pt idx="1176">
                  <c:v>24</c:v>
                </c:pt>
                <c:pt idx="1177">
                  <c:v>9</c:v>
                </c:pt>
                <c:pt idx="1178">
                  <c:v>22</c:v>
                </c:pt>
                <c:pt idx="1179">
                  <c:v>35</c:v>
                </c:pt>
                <c:pt idx="1180">
                  <c:v>2</c:v>
                </c:pt>
                <c:pt idx="1181">
                  <c:v>48</c:v>
                </c:pt>
                <c:pt idx="1182">
                  <c:v>20</c:v>
                </c:pt>
                <c:pt idx="1183">
                  <c:v>18</c:v>
                </c:pt>
                <c:pt idx="1184">
                  <c:v>18</c:v>
                </c:pt>
                <c:pt idx="1185">
                  <c:v>3</c:v>
                </c:pt>
                <c:pt idx="1186">
                  <c:v>41</c:v>
                </c:pt>
                <c:pt idx="1187">
                  <c:v>6</c:v>
                </c:pt>
                <c:pt idx="1188">
                  <c:v>48</c:v>
                </c:pt>
                <c:pt idx="1189">
                  <c:v>20</c:v>
                </c:pt>
                <c:pt idx="1190">
                  <c:v>50</c:v>
                </c:pt>
                <c:pt idx="1191">
                  <c:v>3</c:v>
                </c:pt>
                <c:pt idx="1192">
                  <c:v>20</c:v>
                </c:pt>
                <c:pt idx="1193">
                  <c:v>20</c:v>
                </c:pt>
                <c:pt idx="1194">
                  <c:v>28</c:v>
                </c:pt>
                <c:pt idx="1195">
                  <c:v>7</c:v>
                </c:pt>
                <c:pt idx="1196">
                  <c:v>30</c:v>
                </c:pt>
                <c:pt idx="1197">
                  <c:v>28</c:v>
                </c:pt>
                <c:pt idx="1198">
                  <c:v>120</c:v>
                </c:pt>
                <c:pt idx="1199">
                  <c:v>10</c:v>
                </c:pt>
                <c:pt idx="1200">
                  <c:v>30</c:v>
                </c:pt>
                <c:pt idx="1201">
                  <c:v>6</c:v>
                </c:pt>
                <c:pt idx="1202">
                  <c:v>4</c:v>
                </c:pt>
                <c:pt idx="1203">
                  <c:v>3</c:v>
                </c:pt>
                <c:pt idx="1204">
                  <c:v>2</c:v>
                </c:pt>
                <c:pt idx="1205">
                  <c:v>40</c:v>
                </c:pt>
                <c:pt idx="1206">
                  <c:v>8</c:v>
                </c:pt>
                <c:pt idx="1207">
                  <c:v>16</c:v>
                </c:pt>
                <c:pt idx="1208">
                  <c:v>10</c:v>
                </c:pt>
                <c:pt idx="1209">
                  <c:v>20</c:v>
                </c:pt>
                <c:pt idx="1210">
                  <c:v>15</c:v>
                </c:pt>
                <c:pt idx="1211">
                  <c:v>44</c:v>
                </c:pt>
                <c:pt idx="1212">
                  <c:v>10</c:v>
                </c:pt>
                <c:pt idx="1213">
                  <c:v>24</c:v>
                </c:pt>
                <c:pt idx="1214">
                  <c:v>20</c:v>
                </c:pt>
                <c:pt idx="1215">
                  <c:v>20</c:v>
                </c:pt>
                <c:pt idx="1216">
                  <c:v>8</c:v>
                </c:pt>
                <c:pt idx="1217">
                  <c:v>20</c:v>
                </c:pt>
                <c:pt idx="1218">
                  <c:v>15</c:v>
                </c:pt>
                <c:pt idx="1219">
                  <c:v>20</c:v>
                </c:pt>
                <c:pt idx="1220">
                  <c:v>6</c:v>
                </c:pt>
                <c:pt idx="1221">
                  <c:v>30</c:v>
                </c:pt>
                <c:pt idx="1222">
                  <c:v>70</c:v>
                </c:pt>
                <c:pt idx="1223">
                  <c:v>4</c:v>
                </c:pt>
                <c:pt idx="1224">
                  <c:v>24</c:v>
                </c:pt>
                <c:pt idx="1225">
                  <c:v>5</c:v>
                </c:pt>
                <c:pt idx="1226">
                  <c:v>9</c:v>
                </c:pt>
                <c:pt idx="1227">
                  <c:v>4</c:v>
                </c:pt>
                <c:pt idx="1228">
                  <c:v>25</c:v>
                </c:pt>
                <c:pt idx="1229">
                  <c:v>18</c:v>
                </c:pt>
                <c:pt idx="1230">
                  <c:v>60</c:v>
                </c:pt>
                <c:pt idx="1231">
                  <c:v>15</c:v>
                </c:pt>
                <c:pt idx="1232">
                  <c:v>8</c:v>
                </c:pt>
                <c:pt idx="1233">
                  <c:v>20</c:v>
                </c:pt>
                <c:pt idx="1234">
                  <c:v>8</c:v>
                </c:pt>
                <c:pt idx="1235">
                  <c:v>14</c:v>
                </c:pt>
                <c:pt idx="1236">
                  <c:v>12</c:v>
                </c:pt>
                <c:pt idx="1237">
                  <c:v>5</c:v>
                </c:pt>
                <c:pt idx="1238">
                  <c:v>6</c:v>
                </c:pt>
                <c:pt idx="1239">
                  <c:v>40</c:v>
                </c:pt>
                <c:pt idx="1240">
                  <c:v>20</c:v>
                </c:pt>
                <c:pt idx="1241">
                  <c:v>10</c:v>
                </c:pt>
                <c:pt idx="1242">
                  <c:v>2</c:v>
                </c:pt>
                <c:pt idx="1243">
                  <c:v>15</c:v>
                </c:pt>
                <c:pt idx="1244">
                  <c:v>36</c:v>
                </c:pt>
                <c:pt idx="1245">
                  <c:v>15</c:v>
                </c:pt>
                <c:pt idx="1246">
                  <c:v>20</c:v>
                </c:pt>
                <c:pt idx="1247">
                  <c:v>20</c:v>
                </c:pt>
                <c:pt idx="1248">
                  <c:v>40</c:v>
                </c:pt>
                <c:pt idx="1249">
                  <c:v>70</c:v>
                </c:pt>
                <c:pt idx="1250">
                  <c:v>10</c:v>
                </c:pt>
                <c:pt idx="1251">
                  <c:v>15</c:v>
                </c:pt>
                <c:pt idx="1252">
                  <c:v>15</c:v>
                </c:pt>
                <c:pt idx="1253">
                  <c:v>50</c:v>
                </c:pt>
                <c:pt idx="1254">
                  <c:v>28</c:v>
                </c:pt>
                <c:pt idx="1255">
                  <c:v>6</c:v>
                </c:pt>
                <c:pt idx="1256">
                  <c:v>10</c:v>
                </c:pt>
                <c:pt idx="1257">
                  <c:v>5</c:v>
                </c:pt>
                <c:pt idx="1258">
                  <c:v>18</c:v>
                </c:pt>
                <c:pt idx="1259">
                  <c:v>12</c:v>
                </c:pt>
                <c:pt idx="1260">
                  <c:v>55</c:v>
                </c:pt>
                <c:pt idx="1261">
                  <c:v>10</c:v>
                </c:pt>
                <c:pt idx="1262">
                  <c:v>120</c:v>
                </c:pt>
                <c:pt idx="1263">
                  <c:v>3</c:v>
                </c:pt>
                <c:pt idx="1264">
                  <c:v>20</c:v>
                </c:pt>
                <c:pt idx="1265">
                  <c:v>9</c:v>
                </c:pt>
                <c:pt idx="1266">
                  <c:v>3</c:v>
                </c:pt>
                <c:pt idx="1267">
                  <c:v>2</c:v>
                </c:pt>
                <c:pt idx="1268">
                  <c:v>20</c:v>
                </c:pt>
                <c:pt idx="1269">
                  <c:v>70</c:v>
                </c:pt>
                <c:pt idx="1270">
                  <c:v>10</c:v>
                </c:pt>
                <c:pt idx="1271">
                  <c:v>10</c:v>
                </c:pt>
                <c:pt idx="1272">
                  <c:v>15</c:v>
                </c:pt>
                <c:pt idx="1273">
                  <c:v>24</c:v>
                </c:pt>
                <c:pt idx="1274">
                  <c:v>20</c:v>
                </c:pt>
                <c:pt idx="1275">
                  <c:v>24</c:v>
                </c:pt>
                <c:pt idx="1276">
                  <c:v>18</c:v>
                </c:pt>
                <c:pt idx="1277">
                  <c:v>10</c:v>
                </c:pt>
                <c:pt idx="1278">
                  <c:v>6</c:v>
                </c:pt>
                <c:pt idx="1279">
                  <c:v>40</c:v>
                </c:pt>
                <c:pt idx="1280">
                  <c:v>80</c:v>
                </c:pt>
                <c:pt idx="1281">
                  <c:v>15</c:v>
                </c:pt>
                <c:pt idx="1282">
                  <c:v>6</c:v>
                </c:pt>
                <c:pt idx="1283">
                  <c:v>24</c:v>
                </c:pt>
                <c:pt idx="1284">
                  <c:v>20</c:v>
                </c:pt>
                <c:pt idx="1285">
                  <c:v>15</c:v>
                </c:pt>
                <c:pt idx="1286">
                  <c:v>10</c:v>
                </c:pt>
                <c:pt idx="1287">
                  <c:v>24</c:v>
                </c:pt>
                <c:pt idx="1288">
                  <c:v>50</c:v>
                </c:pt>
                <c:pt idx="1289">
                  <c:v>4</c:v>
                </c:pt>
                <c:pt idx="1290">
                  <c:v>6</c:v>
                </c:pt>
                <c:pt idx="1291">
                  <c:v>30</c:v>
                </c:pt>
                <c:pt idx="1292">
                  <c:v>15</c:v>
                </c:pt>
                <c:pt idx="1293">
                  <c:v>40</c:v>
                </c:pt>
                <c:pt idx="1294">
                  <c:v>3</c:v>
                </c:pt>
                <c:pt idx="1295">
                  <c:v>3</c:v>
                </c:pt>
                <c:pt idx="1296">
                  <c:v>6</c:v>
                </c:pt>
                <c:pt idx="1297">
                  <c:v>7</c:v>
                </c:pt>
                <c:pt idx="1298">
                  <c:v>35</c:v>
                </c:pt>
                <c:pt idx="1299">
                  <c:v>32</c:v>
                </c:pt>
                <c:pt idx="1300">
                  <c:v>10</c:v>
                </c:pt>
                <c:pt idx="1301">
                  <c:v>20</c:v>
                </c:pt>
                <c:pt idx="1302">
                  <c:v>21</c:v>
                </c:pt>
                <c:pt idx="1303">
                  <c:v>20</c:v>
                </c:pt>
                <c:pt idx="1304">
                  <c:v>40</c:v>
                </c:pt>
                <c:pt idx="1305">
                  <c:v>12</c:v>
                </c:pt>
                <c:pt idx="1306">
                  <c:v>15</c:v>
                </c:pt>
                <c:pt idx="1307">
                  <c:v>120</c:v>
                </c:pt>
                <c:pt idx="1308">
                  <c:v>10</c:v>
                </c:pt>
                <c:pt idx="1309">
                  <c:v>120</c:v>
                </c:pt>
                <c:pt idx="1310">
                  <c:v>60</c:v>
                </c:pt>
                <c:pt idx="1311">
                  <c:v>2</c:v>
                </c:pt>
                <c:pt idx="1312">
                  <c:v>30</c:v>
                </c:pt>
                <c:pt idx="1313">
                  <c:v>14</c:v>
                </c:pt>
                <c:pt idx="1314">
                  <c:v>18</c:v>
                </c:pt>
                <c:pt idx="1315">
                  <c:v>20</c:v>
                </c:pt>
                <c:pt idx="1316">
                  <c:v>5</c:v>
                </c:pt>
                <c:pt idx="1317">
                  <c:v>12</c:v>
                </c:pt>
                <c:pt idx="1318">
                  <c:v>4</c:v>
                </c:pt>
                <c:pt idx="1319">
                  <c:v>21</c:v>
                </c:pt>
                <c:pt idx="1320">
                  <c:v>6</c:v>
                </c:pt>
                <c:pt idx="1321">
                  <c:v>12</c:v>
                </c:pt>
                <c:pt idx="1322">
                  <c:v>60</c:v>
                </c:pt>
                <c:pt idx="1323">
                  <c:v>10</c:v>
                </c:pt>
                <c:pt idx="1324">
                  <c:v>30</c:v>
                </c:pt>
                <c:pt idx="1325">
                  <c:v>25</c:v>
                </c:pt>
                <c:pt idx="1326">
                  <c:v>4</c:v>
                </c:pt>
                <c:pt idx="1327">
                  <c:v>65</c:v>
                </c:pt>
                <c:pt idx="1328">
                  <c:v>6</c:v>
                </c:pt>
                <c:pt idx="1329">
                  <c:v>40</c:v>
                </c:pt>
                <c:pt idx="1330">
                  <c:v>35</c:v>
                </c:pt>
                <c:pt idx="1331">
                  <c:v>35</c:v>
                </c:pt>
                <c:pt idx="1332">
                  <c:v>2</c:v>
                </c:pt>
                <c:pt idx="1333">
                  <c:v>2</c:v>
                </c:pt>
                <c:pt idx="1334">
                  <c:v>4</c:v>
                </c:pt>
                <c:pt idx="1335">
                  <c:v>20</c:v>
                </c:pt>
                <c:pt idx="1336">
                  <c:v>12</c:v>
                </c:pt>
                <c:pt idx="1337">
                  <c:v>20</c:v>
                </c:pt>
                <c:pt idx="1338">
                  <c:v>18</c:v>
                </c:pt>
                <c:pt idx="1339">
                  <c:v>20</c:v>
                </c:pt>
                <c:pt idx="1340">
                  <c:v>70</c:v>
                </c:pt>
                <c:pt idx="1341">
                  <c:v>12</c:v>
                </c:pt>
                <c:pt idx="1342">
                  <c:v>30</c:v>
                </c:pt>
                <c:pt idx="1343">
                  <c:v>28</c:v>
                </c:pt>
                <c:pt idx="1344">
                  <c:v>70</c:v>
                </c:pt>
                <c:pt idx="1345">
                  <c:v>15</c:v>
                </c:pt>
                <c:pt idx="1346">
                  <c:v>30</c:v>
                </c:pt>
                <c:pt idx="1347">
                  <c:v>20</c:v>
                </c:pt>
                <c:pt idx="1348">
                  <c:v>30</c:v>
                </c:pt>
                <c:pt idx="1349">
                  <c:v>14</c:v>
                </c:pt>
                <c:pt idx="1350">
                  <c:v>70</c:v>
                </c:pt>
                <c:pt idx="1351">
                  <c:v>40</c:v>
                </c:pt>
                <c:pt idx="1352">
                  <c:v>30</c:v>
                </c:pt>
                <c:pt idx="1353">
                  <c:v>40</c:v>
                </c:pt>
                <c:pt idx="1354">
                  <c:v>60</c:v>
                </c:pt>
                <c:pt idx="1355">
                  <c:v>5</c:v>
                </c:pt>
                <c:pt idx="1356">
                  <c:v>28</c:v>
                </c:pt>
                <c:pt idx="1357">
                  <c:v>14</c:v>
                </c:pt>
                <c:pt idx="1358">
                  <c:v>20</c:v>
                </c:pt>
                <c:pt idx="1359">
                  <c:v>60</c:v>
                </c:pt>
                <c:pt idx="1360">
                  <c:v>45</c:v>
                </c:pt>
                <c:pt idx="1361">
                  <c:v>12</c:v>
                </c:pt>
                <c:pt idx="1362">
                  <c:v>20</c:v>
                </c:pt>
                <c:pt idx="1363">
                  <c:v>30</c:v>
                </c:pt>
                <c:pt idx="1364">
                  <c:v>18</c:v>
                </c:pt>
                <c:pt idx="1365">
                  <c:v>10</c:v>
                </c:pt>
                <c:pt idx="1366">
                  <c:v>14</c:v>
                </c:pt>
                <c:pt idx="1367">
                  <c:v>15</c:v>
                </c:pt>
                <c:pt idx="1368">
                  <c:v>44</c:v>
                </c:pt>
                <c:pt idx="1369">
                  <c:v>60</c:v>
                </c:pt>
                <c:pt idx="1370">
                  <c:v>20</c:v>
                </c:pt>
                <c:pt idx="1371">
                  <c:v>20</c:v>
                </c:pt>
                <c:pt idx="1372">
                  <c:v>20</c:v>
                </c:pt>
                <c:pt idx="1373">
                  <c:v>30</c:v>
                </c:pt>
                <c:pt idx="1374">
                  <c:v>30</c:v>
                </c:pt>
                <c:pt idx="1375">
                  <c:v>24</c:v>
                </c:pt>
                <c:pt idx="1376">
                  <c:v>21</c:v>
                </c:pt>
                <c:pt idx="1377">
                  <c:v>16</c:v>
                </c:pt>
                <c:pt idx="1378">
                  <c:v>18</c:v>
                </c:pt>
                <c:pt idx="1379">
                  <c:v>12</c:v>
                </c:pt>
                <c:pt idx="1380">
                  <c:v>5</c:v>
                </c:pt>
                <c:pt idx="1381">
                  <c:v>20</c:v>
                </c:pt>
                <c:pt idx="1382">
                  <c:v>50</c:v>
                </c:pt>
                <c:pt idx="1383">
                  <c:v>2</c:v>
                </c:pt>
                <c:pt idx="1384">
                  <c:v>16</c:v>
                </c:pt>
                <c:pt idx="1385">
                  <c:v>25</c:v>
                </c:pt>
                <c:pt idx="1386">
                  <c:v>60</c:v>
                </c:pt>
                <c:pt idx="1387">
                  <c:v>20</c:v>
                </c:pt>
                <c:pt idx="1388">
                  <c:v>15</c:v>
                </c:pt>
                <c:pt idx="1389">
                  <c:v>5</c:v>
                </c:pt>
                <c:pt idx="1390">
                  <c:v>6</c:v>
                </c:pt>
                <c:pt idx="1391">
                  <c:v>4</c:v>
                </c:pt>
                <c:pt idx="1392">
                  <c:v>20</c:v>
                </c:pt>
                <c:pt idx="1393">
                  <c:v>40</c:v>
                </c:pt>
                <c:pt idx="1394">
                  <c:v>15</c:v>
                </c:pt>
                <c:pt idx="1395">
                  <c:v>15</c:v>
                </c:pt>
                <c:pt idx="1396">
                  <c:v>10</c:v>
                </c:pt>
                <c:pt idx="1397">
                  <c:v>20</c:v>
                </c:pt>
                <c:pt idx="1398">
                  <c:v>30</c:v>
                </c:pt>
                <c:pt idx="1399">
                  <c:v>15</c:v>
                </c:pt>
                <c:pt idx="1400">
                  <c:v>28</c:v>
                </c:pt>
                <c:pt idx="1401">
                  <c:v>20</c:v>
                </c:pt>
                <c:pt idx="1402">
                  <c:v>30</c:v>
                </c:pt>
                <c:pt idx="1403">
                  <c:v>80</c:v>
                </c:pt>
                <c:pt idx="1404">
                  <c:v>15</c:v>
                </c:pt>
                <c:pt idx="1405">
                  <c:v>29</c:v>
                </c:pt>
                <c:pt idx="1406">
                  <c:v>30</c:v>
                </c:pt>
                <c:pt idx="1407">
                  <c:v>6</c:v>
                </c:pt>
                <c:pt idx="1408">
                  <c:v>49</c:v>
                </c:pt>
                <c:pt idx="1409">
                  <c:v>30</c:v>
                </c:pt>
                <c:pt idx="1410">
                  <c:v>30</c:v>
                </c:pt>
                <c:pt idx="1411">
                  <c:v>12</c:v>
                </c:pt>
                <c:pt idx="1412">
                  <c:v>30</c:v>
                </c:pt>
                <c:pt idx="1413">
                  <c:v>60</c:v>
                </c:pt>
                <c:pt idx="1414">
                  <c:v>12</c:v>
                </c:pt>
                <c:pt idx="1415">
                  <c:v>15</c:v>
                </c:pt>
                <c:pt idx="1416">
                  <c:v>15</c:v>
                </c:pt>
                <c:pt idx="1417">
                  <c:v>30</c:v>
                </c:pt>
                <c:pt idx="1418">
                  <c:v>40</c:v>
                </c:pt>
                <c:pt idx="1419">
                  <c:v>30</c:v>
                </c:pt>
                <c:pt idx="1420">
                  <c:v>70</c:v>
                </c:pt>
                <c:pt idx="1421">
                  <c:v>6</c:v>
                </c:pt>
                <c:pt idx="1422">
                  <c:v>15</c:v>
                </c:pt>
                <c:pt idx="1423">
                  <c:v>30</c:v>
                </c:pt>
                <c:pt idx="1424">
                  <c:v>12</c:v>
                </c:pt>
                <c:pt idx="1425">
                  <c:v>40</c:v>
                </c:pt>
                <c:pt idx="1426">
                  <c:v>9</c:v>
                </c:pt>
                <c:pt idx="1427">
                  <c:v>27</c:v>
                </c:pt>
                <c:pt idx="1428">
                  <c:v>9</c:v>
                </c:pt>
                <c:pt idx="1429">
                  <c:v>70</c:v>
                </c:pt>
                <c:pt idx="1430">
                  <c:v>36</c:v>
                </c:pt>
                <c:pt idx="1431">
                  <c:v>60</c:v>
                </c:pt>
                <c:pt idx="1432">
                  <c:v>12</c:v>
                </c:pt>
                <c:pt idx="1433">
                  <c:v>30</c:v>
                </c:pt>
                <c:pt idx="1434">
                  <c:v>60</c:v>
                </c:pt>
                <c:pt idx="1435">
                  <c:v>4</c:v>
                </c:pt>
                <c:pt idx="1436">
                  <c:v>2</c:v>
                </c:pt>
                <c:pt idx="1437">
                  <c:v>42</c:v>
                </c:pt>
                <c:pt idx="1438">
                  <c:v>35</c:v>
                </c:pt>
                <c:pt idx="1439">
                  <c:v>105</c:v>
                </c:pt>
                <c:pt idx="1440">
                  <c:v>30</c:v>
                </c:pt>
                <c:pt idx="1441">
                  <c:v>1</c:v>
                </c:pt>
                <c:pt idx="1442">
                  <c:v>12</c:v>
                </c:pt>
                <c:pt idx="1443">
                  <c:v>25</c:v>
                </c:pt>
                <c:pt idx="1444">
                  <c:v>62</c:v>
                </c:pt>
                <c:pt idx="1445">
                  <c:v>35</c:v>
                </c:pt>
                <c:pt idx="1446">
                  <c:v>8</c:v>
                </c:pt>
                <c:pt idx="1447">
                  <c:v>10</c:v>
                </c:pt>
                <c:pt idx="1448">
                  <c:v>52</c:v>
                </c:pt>
                <c:pt idx="1449">
                  <c:v>6</c:v>
                </c:pt>
                <c:pt idx="1450">
                  <c:v>25</c:v>
                </c:pt>
                <c:pt idx="1451">
                  <c:v>7</c:v>
                </c:pt>
                <c:pt idx="1452">
                  <c:v>25</c:v>
                </c:pt>
                <c:pt idx="1453">
                  <c:v>25</c:v>
                </c:pt>
                <c:pt idx="1454">
                  <c:v>15</c:v>
                </c:pt>
                <c:pt idx="1455">
                  <c:v>15</c:v>
                </c:pt>
                <c:pt idx="1456">
                  <c:v>50</c:v>
                </c:pt>
                <c:pt idx="1457">
                  <c:v>42</c:v>
                </c:pt>
                <c:pt idx="1458">
                  <c:v>40</c:v>
                </c:pt>
                <c:pt idx="1459">
                  <c:v>4</c:v>
                </c:pt>
                <c:pt idx="1460">
                  <c:v>18</c:v>
                </c:pt>
                <c:pt idx="1461">
                  <c:v>10</c:v>
                </c:pt>
                <c:pt idx="1462">
                  <c:v>110</c:v>
                </c:pt>
                <c:pt idx="1463">
                  <c:v>24</c:v>
                </c:pt>
                <c:pt idx="1464">
                  <c:v>100</c:v>
                </c:pt>
                <c:pt idx="1465">
                  <c:v>30</c:v>
                </c:pt>
                <c:pt idx="1466">
                  <c:v>30</c:v>
                </c:pt>
                <c:pt idx="1467">
                  <c:v>38</c:v>
                </c:pt>
                <c:pt idx="1468">
                  <c:v>20</c:v>
                </c:pt>
                <c:pt idx="1469">
                  <c:v>21</c:v>
                </c:pt>
                <c:pt idx="1470">
                  <c:v>8</c:v>
                </c:pt>
                <c:pt idx="1471">
                  <c:v>55</c:v>
                </c:pt>
                <c:pt idx="1472">
                  <c:v>112</c:v>
                </c:pt>
                <c:pt idx="1473">
                  <c:v>6</c:v>
                </c:pt>
                <c:pt idx="1474">
                  <c:v>15</c:v>
                </c:pt>
                <c:pt idx="1475">
                  <c:v>20</c:v>
                </c:pt>
                <c:pt idx="1476">
                  <c:v>80</c:v>
                </c:pt>
                <c:pt idx="1477">
                  <c:v>20</c:v>
                </c:pt>
                <c:pt idx="1478">
                  <c:v>40</c:v>
                </c:pt>
                <c:pt idx="1479">
                  <c:v>12</c:v>
                </c:pt>
                <c:pt idx="1480">
                  <c:v>10</c:v>
                </c:pt>
                <c:pt idx="1481">
                  <c:v>34</c:v>
                </c:pt>
                <c:pt idx="1482">
                  <c:v>15</c:v>
                </c:pt>
                <c:pt idx="1483">
                  <c:v>40</c:v>
                </c:pt>
                <c:pt idx="1484">
                  <c:v>10</c:v>
                </c:pt>
                <c:pt idx="1485">
                  <c:v>40</c:v>
                </c:pt>
                <c:pt idx="1486">
                  <c:v>20</c:v>
                </c:pt>
                <c:pt idx="1487">
                  <c:v>30</c:v>
                </c:pt>
                <c:pt idx="1488">
                  <c:v>55</c:v>
                </c:pt>
                <c:pt idx="1489">
                  <c:v>30</c:v>
                </c:pt>
                <c:pt idx="1490">
                  <c:v>10</c:v>
                </c:pt>
                <c:pt idx="1491">
                  <c:v>15</c:v>
                </c:pt>
                <c:pt idx="1492">
                  <c:v>85</c:v>
                </c:pt>
                <c:pt idx="1493">
                  <c:v>21</c:v>
                </c:pt>
                <c:pt idx="1494">
                  <c:v>30</c:v>
                </c:pt>
                <c:pt idx="1495">
                  <c:v>60</c:v>
                </c:pt>
                <c:pt idx="1496">
                  <c:v>100</c:v>
                </c:pt>
                <c:pt idx="1497">
                  <c:v>100</c:v>
                </c:pt>
                <c:pt idx="1498">
                  <c:v>10</c:v>
                </c:pt>
                <c:pt idx="1499">
                  <c:v>25</c:v>
                </c:pt>
                <c:pt idx="1500">
                  <c:v>84</c:v>
                </c:pt>
                <c:pt idx="1501">
                  <c:v>2</c:v>
                </c:pt>
                <c:pt idx="1502">
                  <c:v>4</c:v>
                </c:pt>
                <c:pt idx="1503">
                  <c:v>9</c:v>
                </c:pt>
                <c:pt idx="1504">
                  <c:v>96</c:v>
                </c:pt>
                <c:pt idx="1505">
                  <c:v>50</c:v>
                </c:pt>
                <c:pt idx="1506">
                  <c:v>21</c:v>
                </c:pt>
                <c:pt idx="1507">
                  <c:v>35</c:v>
                </c:pt>
                <c:pt idx="1508">
                  <c:v>4</c:v>
                </c:pt>
                <c:pt idx="1509">
                  <c:v>15</c:v>
                </c:pt>
                <c:pt idx="1510">
                  <c:v>16</c:v>
                </c:pt>
                <c:pt idx="1511">
                  <c:v>90</c:v>
                </c:pt>
                <c:pt idx="1512">
                  <c:v>25</c:v>
                </c:pt>
                <c:pt idx="1513">
                  <c:v>25</c:v>
                </c:pt>
                <c:pt idx="1514">
                  <c:v>15</c:v>
                </c:pt>
                <c:pt idx="1515">
                  <c:v>20</c:v>
                </c:pt>
                <c:pt idx="1516">
                  <c:v>10</c:v>
                </c:pt>
                <c:pt idx="1517">
                  <c:v>120</c:v>
                </c:pt>
                <c:pt idx="1518">
                  <c:v>20</c:v>
                </c:pt>
                <c:pt idx="1519">
                  <c:v>10</c:v>
                </c:pt>
                <c:pt idx="1520">
                  <c:v>5</c:v>
                </c:pt>
                <c:pt idx="1521">
                  <c:v>22</c:v>
                </c:pt>
                <c:pt idx="1522">
                  <c:v>20</c:v>
                </c:pt>
                <c:pt idx="1523">
                  <c:v>30</c:v>
                </c:pt>
                <c:pt idx="1524">
                  <c:v>30</c:v>
                </c:pt>
                <c:pt idx="1525">
                  <c:v>15</c:v>
                </c:pt>
                <c:pt idx="1526">
                  <c:v>5</c:v>
                </c:pt>
                <c:pt idx="1527">
                  <c:v>30</c:v>
                </c:pt>
                <c:pt idx="1528">
                  <c:v>66</c:v>
                </c:pt>
                <c:pt idx="1529">
                  <c:v>7</c:v>
                </c:pt>
                <c:pt idx="1530">
                  <c:v>10</c:v>
                </c:pt>
                <c:pt idx="1531">
                  <c:v>4</c:v>
                </c:pt>
                <c:pt idx="1532">
                  <c:v>15</c:v>
                </c:pt>
                <c:pt idx="1533">
                  <c:v>12</c:v>
                </c:pt>
                <c:pt idx="1534">
                  <c:v>40</c:v>
                </c:pt>
                <c:pt idx="1535">
                  <c:v>15</c:v>
                </c:pt>
                <c:pt idx="1536">
                  <c:v>13</c:v>
                </c:pt>
                <c:pt idx="1537">
                  <c:v>25</c:v>
                </c:pt>
                <c:pt idx="1538">
                  <c:v>70</c:v>
                </c:pt>
                <c:pt idx="1539">
                  <c:v>28</c:v>
                </c:pt>
                <c:pt idx="1540">
                  <c:v>20</c:v>
                </c:pt>
                <c:pt idx="1541">
                  <c:v>10</c:v>
                </c:pt>
                <c:pt idx="1542">
                  <c:v>35</c:v>
                </c:pt>
                <c:pt idx="1543">
                  <c:v>40</c:v>
                </c:pt>
                <c:pt idx="1544">
                  <c:v>35</c:v>
                </c:pt>
                <c:pt idx="1545">
                  <c:v>3</c:v>
                </c:pt>
                <c:pt idx="1546">
                  <c:v>40</c:v>
                </c:pt>
                <c:pt idx="1547">
                  <c:v>15</c:v>
                </c:pt>
                <c:pt idx="1548">
                  <c:v>10</c:v>
                </c:pt>
                <c:pt idx="1549">
                  <c:v>10</c:v>
                </c:pt>
                <c:pt idx="1550">
                  <c:v>10</c:v>
                </c:pt>
                <c:pt idx="1551">
                  <c:v>10</c:v>
                </c:pt>
                <c:pt idx="1552">
                  <c:v>15</c:v>
                </c:pt>
                <c:pt idx="1553">
                  <c:v>48</c:v>
                </c:pt>
                <c:pt idx="1554">
                  <c:v>9</c:v>
                </c:pt>
                <c:pt idx="1555">
                  <c:v>30</c:v>
                </c:pt>
                <c:pt idx="1556">
                  <c:v>15</c:v>
                </c:pt>
                <c:pt idx="1557">
                  <c:v>2</c:v>
                </c:pt>
                <c:pt idx="1558">
                  <c:v>5</c:v>
                </c:pt>
                <c:pt idx="1559">
                  <c:v>20</c:v>
                </c:pt>
                <c:pt idx="1560">
                  <c:v>3</c:v>
                </c:pt>
                <c:pt idx="1561">
                  <c:v>50</c:v>
                </c:pt>
                <c:pt idx="1562">
                  <c:v>20</c:v>
                </c:pt>
                <c:pt idx="1563">
                  <c:v>6</c:v>
                </c:pt>
                <c:pt idx="1564">
                  <c:v>35</c:v>
                </c:pt>
                <c:pt idx="1565">
                  <c:v>110</c:v>
                </c:pt>
                <c:pt idx="1566">
                  <c:v>60</c:v>
                </c:pt>
                <c:pt idx="1567">
                  <c:v>12</c:v>
                </c:pt>
                <c:pt idx="1568">
                  <c:v>40</c:v>
                </c:pt>
                <c:pt idx="1569">
                  <c:v>21</c:v>
                </c:pt>
                <c:pt idx="1570">
                  <c:v>12</c:v>
                </c:pt>
                <c:pt idx="1571">
                  <c:v>5</c:v>
                </c:pt>
                <c:pt idx="1572">
                  <c:v>80</c:v>
                </c:pt>
                <c:pt idx="1573">
                  <c:v>36</c:v>
                </c:pt>
                <c:pt idx="1574">
                  <c:v>65</c:v>
                </c:pt>
                <c:pt idx="1575">
                  <c:v>35</c:v>
                </c:pt>
                <c:pt idx="1576">
                  <c:v>6</c:v>
                </c:pt>
                <c:pt idx="1577">
                  <c:v>24</c:v>
                </c:pt>
                <c:pt idx="1578">
                  <c:v>20</c:v>
                </c:pt>
                <c:pt idx="1579">
                  <c:v>9</c:v>
                </c:pt>
                <c:pt idx="1580">
                  <c:v>30</c:v>
                </c:pt>
                <c:pt idx="1581">
                  <c:v>40</c:v>
                </c:pt>
                <c:pt idx="1582">
                  <c:v>10</c:v>
                </c:pt>
                <c:pt idx="1583">
                  <c:v>20</c:v>
                </c:pt>
                <c:pt idx="1584">
                  <c:v>35</c:v>
                </c:pt>
                <c:pt idx="1585">
                  <c:v>12</c:v>
                </c:pt>
                <c:pt idx="1586">
                  <c:v>30</c:v>
                </c:pt>
                <c:pt idx="1587">
                  <c:v>9</c:v>
                </c:pt>
                <c:pt idx="1588">
                  <c:v>50</c:v>
                </c:pt>
                <c:pt idx="1589">
                  <c:v>30</c:v>
                </c:pt>
                <c:pt idx="1590">
                  <c:v>6</c:v>
                </c:pt>
                <c:pt idx="1591">
                  <c:v>35</c:v>
                </c:pt>
                <c:pt idx="1592">
                  <c:v>30</c:v>
                </c:pt>
                <c:pt idx="1593">
                  <c:v>30</c:v>
                </c:pt>
                <c:pt idx="1594">
                  <c:v>18</c:v>
                </c:pt>
                <c:pt idx="1595">
                  <c:v>6</c:v>
                </c:pt>
                <c:pt idx="1596">
                  <c:v>9</c:v>
                </c:pt>
                <c:pt idx="1597">
                  <c:v>15</c:v>
                </c:pt>
                <c:pt idx="1598">
                  <c:v>28</c:v>
                </c:pt>
                <c:pt idx="1599">
                  <c:v>24</c:v>
                </c:pt>
                <c:pt idx="1600">
                  <c:v>35</c:v>
                </c:pt>
                <c:pt idx="1601">
                  <c:v>3</c:v>
                </c:pt>
                <c:pt idx="1602">
                  <c:v>30</c:v>
                </c:pt>
                <c:pt idx="1603">
                  <c:v>15</c:v>
                </c:pt>
                <c:pt idx="1604">
                  <c:v>20</c:v>
                </c:pt>
                <c:pt idx="1605">
                  <c:v>8</c:v>
                </c:pt>
                <c:pt idx="1606">
                  <c:v>4</c:v>
                </c:pt>
                <c:pt idx="1607">
                  <c:v>20</c:v>
                </c:pt>
                <c:pt idx="1608">
                  <c:v>25</c:v>
                </c:pt>
                <c:pt idx="1609">
                  <c:v>130</c:v>
                </c:pt>
                <c:pt idx="1610">
                  <c:v>15</c:v>
                </c:pt>
                <c:pt idx="1611">
                  <c:v>20</c:v>
                </c:pt>
                <c:pt idx="1612">
                  <c:v>30</c:v>
                </c:pt>
                <c:pt idx="1613">
                  <c:v>40</c:v>
                </c:pt>
                <c:pt idx="1614">
                  <c:v>10</c:v>
                </c:pt>
                <c:pt idx="1615">
                  <c:v>22</c:v>
                </c:pt>
                <c:pt idx="1616">
                  <c:v>20</c:v>
                </c:pt>
                <c:pt idx="1617">
                  <c:v>35</c:v>
                </c:pt>
                <c:pt idx="1618">
                  <c:v>83</c:v>
                </c:pt>
                <c:pt idx="1619">
                  <c:v>25</c:v>
                </c:pt>
                <c:pt idx="1620">
                  <c:v>20</c:v>
                </c:pt>
                <c:pt idx="1621">
                  <c:v>39</c:v>
                </c:pt>
                <c:pt idx="1622">
                  <c:v>36</c:v>
                </c:pt>
                <c:pt idx="1623">
                  <c:v>30</c:v>
                </c:pt>
                <c:pt idx="1624">
                  <c:v>12</c:v>
                </c:pt>
                <c:pt idx="1625">
                  <c:v>21</c:v>
                </c:pt>
                <c:pt idx="1626">
                  <c:v>15</c:v>
                </c:pt>
                <c:pt idx="1627">
                  <c:v>10</c:v>
                </c:pt>
                <c:pt idx="1628">
                  <c:v>12</c:v>
                </c:pt>
                <c:pt idx="1629">
                  <c:v>65</c:v>
                </c:pt>
                <c:pt idx="1630">
                  <c:v>10</c:v>
                </c:pt>
                <c:pt idx="1631">
                  <c:v>40</c:v>
                </c:pt>
                <c:pt idx="1632">
                  <c:v>80</c:v>
                </c:pt>
                <c:pt idx="1633">
                  <c:v>2</c:v>
                </c:pt>
                <c:pt idx="1634">
                  <c:v>15</c:v>
                </c:pt>
                <c:pt idx="1635">
                  <c:v>21</c:v>
                </c:pt>
                <c:pt idx="1636">
                  <c:v>10</c:v>
                </c:pt>
                <c:pt idx="1637">
                  <c:v>12</c:v>
                </c:pt>
                <c:pt idx="1638">
                  <c:v>21</c:v>
                </c:pt>
                <c:pt idx="1639">
                  <c:v>21</c:v>
                </c:pt>
                <c:pt idx="1640">
                  <c:v>30</c:v>
                </c:pt>
                <c:pt idx="1641">
                  <c:v>60</c:v>
                </c:pt>
                <c:pt idx="1642">
                  <c:v>60</c:v>
                </c:pt>
                <c:pt idx="1643">
                  <c:v>24</c:v>
                </c:pt>
                <c:pt idx="1644">
                  <c:v>4</c:v>
                </c:pt>
                <c:pt idx="1645">
                  <c:v>50</c:v>
                </c:pt>
                <c:pt idx="1646">
                  <c:v>5</c:v>
                </c:pt>
                <c:pt idx="1647">
                  <c:v>30</c:v>
                </c:pt>
                <c:pt idx="1648">
                  <c:v>7</c:v>
                </c:pt>
                <c:pt idx="1649">
                  <c:v>50</c:v>
                </c:pt>
                <c:pt idx="1650">
                  <c:v>3</c:v>
                </c:pt>
                <c:pt idx="1651">
                  <c:v>20</c:v>
                </c:pt>
                <c:pt idx="1652">
                  <c:v>3</c:v>
                </c:pt>
                <c:pt idx="1653">
                  <c:v>20</c:v>
                </c:pt>
                <c:pt idx="1654">
                  <c:v>15</c:v>
                </c:pt>
                <c:pt idx="1655">
                  <c:v>10</c:v>
                </c:pt>
                <c:pt idx="1656">
                  <c:v>10</c:v>
                </c:pt>
                <c:pt idx="1657">
                  <c:v>4</c:v>
                </c:pt>
                <c:pt idx="1658">
                  <c:v>8</c:v>
                </c:pt>
                <c:pt idx="1659">
                  <c:v>60</c:v>
                </c:pt>
                <c:pt idx="1660">
                  <c:v>36</c:v>
                </c:pt>
                <c:pt idx="1661">
                  <c:v>30</c:v>
                </c:pt>
                <c:pt idx="1662">
                  <c:v>21</c:v>
                </c:pt>
                <c:pt idx="1663">
                  <c:v>30</c:v>
                </c:pt>
                <c:pt idx="1664">
                  <c:v>6</c:v>
                </c:pt>
                <c:pt idx="1665">
                  <c:v>20</c:v>
                </c:pt>
                <c:pt idx="1666">
                  <c:v>15</c:v>
                </c:pt>
                <c:pt idx="1667">
                  <c:v>18</c:v>
                </c:pt>
                <c:pt idx="1668">
                  <c:v>10</c:v>
                </c:pt>
                <c:pt idx="1669">
                  <c:v>40</c:v>
                </c:pt>
                <c:pt idx="1670">
                  <c:v>45</c:v>
                </c:pt>
                <c:pt idx="1671">
                  <c:v>6</c:v>
                </c:pt>
                <c:pt idx="1672">
                  <c:v>40</c:v>
                </c:pt>
                <c:pt idx="1673">
                  <c:v>18</c:v>
                </c:pt>
                <c:pt idx="1674">
                  <c:v>15</c:v>
                </c:pt>
                <c:pt idx="1675">
                  <c:v>24</c:v>
                </c:pt>
                <c:pt idx="1676">
                  <c:v>20</c:v>
                </c:pt>
                <c:pt idx="1677">
                  <c:v>20</c:v>
                </c:pt>
                <c:pt idx="1678">
                  <c:v>18</c:v>
                </c:pt>
                <c:pt idx="1679">
                  <c:v>20</c:v>
                </c:pt>
                <c:pt idx="1680">
                  <c:v>2</c:v>
                </c:pt>
                <c:pt idx="1681">
                  <c:v>42</c:v>
                </c:pt>
                <c:pt idx="1682">
                  <c:v>55</c:v>
                </c:pt>
                <c:pt idx="1683">
                  <c:v>1</c:v>
                </c:pt>
                <c:pt idx="1684">
                  <c:v>7</c:v>
                </c:pt>
                <c:pt idx="1685">
                  <c:v>18</c:v>
                </c:pt>
                <c:pt idx="1686">
                  <c:v>35</c:v>
                </c:pt>
                <c:pt idx="1687">
                  <c:v>50</c:v>
                </c:pt>
                <c:pt idx="1688">
                  <c:v>8</c:v>
                </c:pt>
                <c:pt idx="1689">
                  <c:v>10</c:v>
                </c:pt>
                <c:pt idx="1690">
                  <c:v>10</c:v>
                </c:pt>
                <c:pt idx="1691">
                  <c:v>18</c:v>
                </c:pt>
                <c:pt idx="1692">
                  <c:v>20</c:v>
                </c:pt>
                <c:pt idx="1693">
                  <c:v>65</c:v>
                </c:pt>
                <c:pt idx="1694">
                  <c:v>20</c:v>
                </c:pt>
                <c:pt idx="1695">
                  <c:v>59</c:v>
                </c:pt>
                <c:pt idx="1696">
                  <c:v>30</c:v>
                </c:pt>
                <c:pt idx="1697">
                  <c:v>25</c:v>
                </c:pt>
                <c:pt idx="1698">
                  <c:v>40</c:v>
                </c:pt>
                <c:pt idx="1699">
                  <c:v>3</c:v>
                </c:pt>
                <c:pt idx="1700">
                  <c:v>25</c:v>
                </c:pt>
                <c:pt idx="1701">
                  <c:v>20</c:v>
                </c:pt>
                <c:pt idx="1702">
                  <c:v>24</c:v>
                </c:pt>
                <c:pt idx="1703">
                  <c:v>50</c:v>
                </c:pt>
                <c:pt idx="1704">
                  <c:v>9</c:v>
                </c:pt>
                <c:pt idx="1705">
                  <c:v>10</c:v>
                </c:pt>
                <c:pt idx="1706">
                  <c:v>30</c:v>
                </c:pt>
                <c:pt idx="1707">
                  <c:v>36</c:v>
                </c:pt>
                <c:pt idx="1708">
                  <c:v>21</c:v>
                </c:pt>
                <c:pt idx="1709">
                  <c:v>20</c:v>
                </c:pt>
                <c:pt idx="1710">
                  <c:v>20</c:v>
                </c:pt>
                <c:pt idx="1711">
                  <c:v>5</c:v>
                </c:pt>
                <c:pt idx="1712">
                  <c:v>30</c:v>
                </c:pt>
                <c:pt idx="1713">
                  <c:v>30</c:v>
                </c:pt>
                <c:pt idx="1714">
                  <c:v>8</c:v>
                </c:pt>
                <c:pt idx="1715">
                  <c:v>25</c:v>
                </c:pt>
                <c:pt idx="1716">
                  <c:v>12</c:v>
                </c:pt>
                <c:pt idx="1717">
                  <c:v>14</c:v>
                </c:pt>
                <c:pt idx="1718">
                  <c:v>6</c:v>
                </c:pt>
                <c:pt idx="1719">
                  <c:v>7</c:v>
                </c:pt>
                <c:pt idx="1720">
                  <c:v>20</c:v>
                </c:pt>
                <c:pt idx="1721">
                  <c:v>15</c:v>
                </c:pt>
                <c:pt idx="1722">
                  <c:v>40</c:v>
                </c:pt>
                <c:pt idx="1723">
                  <c:v>50</c:v>
                </c:pt>
                <c:pt idx="1724">
                  <c:v>8</c:v>
                </c:pt>
                <c:pt idx="1725">
                  <c:v>28</c:v>
                </c:pt>
                <c:pt idx="1726">
                  <c:v>40</c:v>
                </c:pt>
                <c:pt idx="1727">
                  <c:v>35</c:v>
                </c:pt>
                <c:pt idx="1728">
                  <c:v>5</c:v>
                </c:pt>
                <c:pt idx="1729">
                  <c:v>6</c:v>
                </c:pt>
                <c:pt idx="1730">
                  <c:v>9</c:v>
                </c:pt>
                <c:pt idx="1731">
                  <c:v>30</c:v>
                </c:pt>
                <c:pt idx="1732">
                  <c:v>30</c:v>
                </c:pt>
                <c:pt idx="1733">
                  <c:v>4</c:v>
                </c:pt>
                <c:pt idx="1734">
                  <c:v>50</c:v>
                </c:pt>
                <c:pt idx="1735">
                  <c:v>3</c:v>
                </c:pt>
                <c:pt idx="1736">
                  <c:v>30</c:v>
                </c:pt>
                <c:pt idx="1737">
                  <c:v>4</c:v>
                </c:pt>
                <c:pt idx="1738">
                  <c:v>3</c:v>
                </c:pt>
                <c:pt idx="1739">
                  <c:v>12</c:v>
                </c:pt>
                <c:pt idx="1740">
                  <c:v>27</c:v>
                </c:pt>
                <c:pt idx="1741">
                  <c:v>3</c:v>
                </c:pt>
                <c:pt idx="1742">
                  <c:v>30</c:v>
                </c:pt>
                <c:pt idx="1743">
                  <c:v>40</c:v>
                </c:pt>
                <c:pt idx="1744">
                  <c:v>50</c:v>
                </c:pt>
                <c:pt idx="1745">
                  <c:v>6</c:v>
                </c:pt>
                <c:pt idx="1746">
                  <c:v>81</c:v>
                </c:pt>
                <c:pt idx="1747">
                  <c:v>30</c:v>
                </c:pt>
                <c:pt idx="1748">
                  <c:v>60</c:v>
                </c:pt>
                <c:pt idx="1749">
                  <c:v>2</c:v>
                </c:pt>
                <c:pt idx="1750">
                  <c:v>30</c:v>
                </c:pt>
                <c:pt idx="1751">
                  <c:v>50</c:v>
                </c:pt>
                <c:pt idx="1752">
                  <c:v>9</c:v>
                </c:pt>
                <c:pt idx="1753">
                  <c:v>9</c:v>
                </c:pt>
                <c:pt idx="1754">
                  <c:v>15</c:v>
                </c:pt>
                <c:pt idx="1755">
                  <c:v>15</c:v>
                </c:pt>
                <c:pt idx="1756">
                  <c:v>30</c:v>
                </c:pt>
                <c:pt idx="1757">
                  <c:v>12</c:v>
                </c:pt>
                <c:pt idx="1758">
                  <c:v>60</c:v>
                </c:pt>
                <c:pt idx="1759">
                  <c:v>30</c:v>
                </c:pt>
                <c:pt idx="1760">
                  <c:v>8</c:v>
                </c:pt>
                <c:pt idx="1761">
                  <c:v>16</c:v>
                </c:pt>
                <c:pt idx="1762">
                  <c:v>30</c:v>
                </c:pt>
                <c:pt idx="1763">
                  <c:v>25</c:v>
                </c:pt>
                <c:pt idx="1764">
                  <c:v>21</c:v>
                </c:pt>
                <c:pt idx="1765">
                  <c:v>20</c:v>
                </c:pt>
                <c:pt idx="1766">
                  <c:v>16</c:v>
                </c:pt>
                <c:pt idx="1767">
                  <c:v>30</c:v>
                </c:pt>
                <c:pt idx="1768">
                  <c:v>4</c:v>
                </c:pt>
                <c:pt idx="1769">
                  <c:v>20</c:v>
                </c:pt>
                <c:pt idx="1770">
                  <c:v>25</c:v>
                </c:pt>
                <c:pt idx="1771">
                  <c:v>25</c:v>
                </c:pt>
                <c:pt idx="1772">
                  <c:v>10</c:v>
                </c:pt>
                <c:pt idx="1773">
                  <c:v>40</c:v>
                </c:pt>
                <c:pt idx="1774">
                  <c:v>25</c:v>
                </c:pt>
                <c:pt idx="1775">
                  <c:v>24</c:v>
                </c:pt>
                <c:pt idx="1776">
                  <c:v>1</c:v>
                </c:pt>
                <c:pt idx="1777">
                  <c:v>24</c:v>
                </c:pt>
                <c:pt idx="1778">
                  <c:v>60</c:v>
                </c:pt>
                <c:pt idx="1779">
                  <c:v>15</c:v>
                </c:pt>
                <c:pt idx="1780">
                  <c:v>30</c:v>
                </c:pt>
                <c:pt idx="1781">
                  <c:v>10</c:v>
                </c:pt>
                <c:pt idx="1782">
                  <c:v>15</c:v>
                </c:pt>
                <c:pt idx="1783">
                  <c:v>16</c:v>
                </c:pt>
                <c:pt idx="1784">
                  <c:v>5</c:v>
                </c:pt>
                <c:pt idx="1785">
                  <c:v>20</c:v>
                </c:pt>
                <c:pt idx="1786">
                  <c:v>2</c:v>
                </c:pt>
                <c:pt idx="1787">
                  <c:v>35</c:v>
                </c:pt>
                <c:pt idx="1788">
                  <c:v>25</c:v>
                </c:pt>
                <c:pt idx="1789">
                  <c:v>20</c:v>
                </c:pt>
                <c:pt idx="1790">
                  <c:v>24</c:v>
                </c:pt>
                <c:pt idx="1791">
                  <c:v>3</c:v>
                </c:pt>
                <c:pt idx="1792">
                  <c:v>30</c:v>
                </c:pt>
                <c:pt idx="1793">
                  <c:v>35</c:v>
                </c:pt>
                <c:pt idx="1794">
                  <c:v>15</c:v>
                </c:pt>
                <c:pt idx="1795">
                  <c:v>35</c:v>
                </c:pt>
                <c:pt idx="1796">
                  <c:v>10</c:v>
                </c:pt>
                <c:pt idx="1797">
                  <c:v>21</c:v>
                </c:pt>
                <c:pt idx="1798">
                  <c:v>36</c:v>
                </c:pt>
                <c:pt idx="1799">
                  <c:v>20</c:v>
                </c:pt>
                <c:pt idx="1800">
                  <c:v>14</c:v>
                </c:pt>
                <c:pt idx="1801">
                  <c:v>50</c:v>
                </c:pt>
                <c:pt idx="1802">
                  <c:v>15</c:v>
                </c:pt>
                <c:pt idx="1803">
                  <c:v>30</c:v>
                </c:pt>
                <c:pt idx="1804">
                  <c:v>5</c:v>
                </c:pt>
                <c:pt idx="1805">
                  <c:v>35</c:v>
                </c:pt>
                <c:pt idx="1806">
                  <c:v>15</c:v>
                </c:pt>
                <c:pt idx="1807">
                  <c:v>20</c:v>
                </c:pt>
                <c:pt idx="1808">
                  <c:v>20</c:v>
                </c:pt>
                <c:pt idx="1809">
                  <c:v>50</c:v>
                </c:pt>
                <c:pt idx="1810">
                  <c:v>24</c:v>
                </c:pt>
                <c:pt idx="1811">
                  <c:v>24</c:v>
                </c:pt>
                <c:pt idx="1812">
                  <c:v>4</c:v>
                </c:pt>
                <c:pt idx="1813">
                  <c:v>10</c:v>
                </c:pt>
                <c:pt idx="1814">
                  <c:v>36</c:v>
                </c:pt>
                <c:pt idx="1815">
                  <c:v>36</c:v>
                </c:pt>
                <c:pt idx="1816">
                  <c:v>50</c:v>
                </c:pt>
                <c:pt idx="1817">
                  <c:v>30</c:v>
                </c:pt>
                <c:pt idx="1818">
                  <c:v>20</c:v>
                </c:pt>
                <c:pt idx="1819">
                  <c:v>15</c:v>
                </c:pt>
                <c:pt idx="1820">
                  <c:v>21</c:v>
                </c:pt>
                <c:pt idx="1821">
                  <c:v>50</c:v>
                </c:pt>
                <c:pt idx="1822">
                  <c:v>30</c:v>
                </c:pt>
                <c:pt idx="1823">
                  <c:v>40</c:v>
                </c:pt>
                <c:pt idx="1824">
                  <c:v>8</c:v>
                </c:pt>
                <c:pt idx="1825">
                  <c:v>2</c:v>
                </c:pt>
                <c:pt idx="1826">
                  <c:v>30</c:v>
                </c:pt>
                <c:pt idx="1827">
                  <c:v>20</c:v>
                </c:pt>
                <c:pt idx="1828">
                  <c:v>18</c:v>
                </c:pt>
                <c:pt idx="1829">
                  <c:v>7</c:v>
                </c:pt>
                <c:pt idx="1830">
                  <c:v>10</c:v>
                </c:pt>
                <c:pt idx="1831">
                  <c:v>42</c:v>
                </c:pt>
                <c:pt idx="1832">
                  <c:v>40</c:v>
                </c:pt>
                <c:pt idx="1833">
                  <c:v>120</c:v>
                </c:pt>
                <c:pt idx="1834">
                  <c:v>14</c:v>
                </c:pt>
                <c:pt idx="1835">
                  <c:v>6</c:v>
                </c:pt>
                <c:pt idx="1836">
                  <c:v>49</c:v>
                </c:pt>
                <c:pt idx="1837">
                  <c:v>20</c:v>
                </c:pt>
                <c:pt idx="1838">
                  <c:v>50</c:v>
                </c:pt>
                <c:pt idx="1839">
                  <c:v>12</c:v>
                </c:pt>
                <c:pt idx="1840">
                  <c:v>20</c:v>
                </c:pt>
                <c:pt idx="1841">
                  <c:v>10</c:v>
                </c:pt>
                <c:pt idx="1842">
                  <c:v>10</c:v>
                </c:pt>
                <c:pt idx="1843">
                  <c:v>40</c:v>
                </c:pt>
                <c:pt idx="1844">
                  <c:v>15</c:v>
                </c:pt>
                <c:pt idx="1845">
                  <c:v>33</c:v>
                </c:pt>
                <c:pt idx="1846">
                  <c:v>6</c:v>
                </c:pt>
                <c:pt idx="1847">
                  <c:v>30</c:v>
                </c:pt>
                <c:pt idx="1848">
                  <c:v>15</c:v>
                </c:pt>
                <c:pt idx="1849">
                  <c:v>35</c:v>
                </c:pt>
                <c:pt idx="1850">
                  <c:v>20</c:v>
                </c:pt>
                <c:pt idx="1851">
                  <c:v>18</c:v>
                </c:pt>
                <c:pt idx="1852">
                  <c:v>42</c:v>
                </c:pt>
                <c:pt idx="1853">
                  <c:v>10</c:v>
                </c:pt>
                <c:pt idx="1854">
                  <c:v>30</c:v>
                </c:pt>
                <c:pt idx="1855">
                  <c:v>10</c:v>
                </c:pt>
                <c:pt idx="1856">
                  <c:v>14</c:v>
                </c:pt>
                <c:pt idx="1857">
                  <c:v>4</c:v>
                </c:pt>
                <c:pt idx="1858">
                  <c:v>10</c:v>
                </c:pt>
                <c:pt idx="1859">
                  <c:v>80</c:v>
                </c:pt>
                <c:pt idx="1860">
                  <c:v>35</c:v>
                </c:pt>
                <c:pt idx="1861">
                  <c:v>10</c:v>
                </c:pt>
                <c:pt idx="1862">
                  <c:v>35</c:v>
                </c:pt>
                <c:pt idx="1863">
                  <c:v>15</c:v>
                </c:pt>
                <c:pt idx="1864">
                  <c:v>20</c:v>
                </c:pt>
                <c:pt idx="1865">
                  <c:v>20</c:v>
                </c:pt>
                <c:pt idx="1866">
                  <c:v>10</c:v>
                </c:pt>
                <c:pt idx="1867">
                  <c:v>50</c:v>
                </c:pt>
                <c:pt idx="1868">
                  <c:v>21</c:v>
                </c:pt>
                <c:pt idx="1869">
                  <c:v>20</c:v>
                </c:pt>
                <c:pt idx="1870">
                  <c:v>10</c:v>
                </c:pt>
                <c:pt idx="1871">
                  <c:v>20</c:v>
                </c:pt>
                <c:pt idx="1872">
                  <c:v>5</c:v>
                </c:pt>
                <c:pt idx="1873">
                  <c:v>60</c:v>
                </c:pt>
                <c:pt idx="1874">
                  <c:v>44</c:v>
                </c:pt>
                <c:pt idx="1875">
                  <c:v>10</c:v>
                </c:pt>
                <c:pt idx="1876">
                  <c:v>6</c:v>
                </c:pt>
                <c:pt idx="1877">
                  <c:v>50</c:v>
                </c:pt>
                <c:pt idx="1878">
                  <c:v>12</c:v>
                </c:pt>
                <c:pt idx="1879">
                  <c:v>15</c:v>
                </c:pt>
                <c:pt idx="1880">
                  <c:v>14</c:v>
                </c:pt>
                <c:pt idx="1881">
                  <c:v>35</c:v>
                </c:pt>
                <c:pt idx="1882">
                  <c:v>10</c:v>
                </c:pt>
                <c:pt idx="1883">
                  <c:v>30</c:v>
                </c:pt>
                <c:pt idx="1884">
                  <c:v>5</c:v>
                </c:pt>
                <c:pt idx="1885">
                  <c:v>25</c:v>
                </c:pt>
                <c:pt idx="1886">
                  <c:v>10</c:v>
                </c:pt>
                <c:pt idx="1887">
                  <c:v>18</c:v>
                </c:pt>
                <c:pt idx="1888">
                  <c:v>20</c:v>
                </c:pt>
                <c:pt idx="1889">
                  <c:v>60</c:v>
                </c:pt>
                <c:pt idx="1890">
                  <c:v>5</c:v>
                </c:pt>
                <c:pt idx="1891">
                  <c:v>35</c:v>
                </c:pt>
                <c:pt idx="1892">
                  <c:v>70</c:v>
                </c:pt>
                <c:pt idx="1893">
                  <c:v>30</c:v>
                </c:pt>
                <c:pt idx="1894">
                  <c:v>15</c:v>
                </c:pt>
                <c:pt idx="1895">
                  <c:v>20</c:v>
                </c:pt>
                <c:pt idx="1896">
                  <c:v>15</c:v>
                </c:pt>
                <c:pt idx="1897">
                  <c:v>2</c:v>
                </c:pt>
                <c:pt idx="1898">
                  <c:v>15</c:v>
                </c:pt>
                <c:pt idx="1899">
                  <c:v>25</c:v>
                </c:pt>
                <c:pt idx="1900">
                  <c:v>40</c:v>
                </c:pt>
                <c:pt idx="1901">
                  <c:v>15</c:v>
                </c:pt>
                <c:pt idx="1902">
                  <c:v>40</c:v>
                </c:pt>
                <c:pt idx="1903">
                  <c:v>15</c:v>
                </c:pt>
                <c:pt idx="1904">
                  <c:v>21</c:v>
                </c:pt>
                <c:pt idx="1905">
                  <c:v>18</c:v>
                </c:pt>
                <c:pt idx="1906">
                  <c:v>10</c:v>
                </c:pt>
                <c:pt idx="1907">
                  <c:v>28</c:v>
                </c:pt>
              </c:numCache>
            </c:numRef>
          </c:yVal>
          <c:smooth val="0"/>
          <c:extLst>
            <c:ext xmlns:c16="http://schemas.microsoft.com/office/drawing/2014/chart" uri="{C3380CC4-5D6E-409C-BE32-E72D297353CC}">
              <c16:uniqueId val="{00000000-6E1F-48BB-B58B-1F417DB3E5EE}"/>
            </c:ext>
          </c:extLst>
        </c:ser>
        <c:dLbls>
          <c:showLegendKey val="0"/>
          <c:showVal val="0"/>
          <c:showCatName val="0"/>
          <c:showSerName val="0"/>
          <c:showPercent val="0"/>
          <c:showBubbleSize val="0"/>
        </c:dLbls>
        <c:axId val="165015232"/>
        <c:axId val="1841696287"/>
      </c:scatterChart>
      <c:valAx>
        <c:axId val="16501523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841696287"/>
        <c:crosses val="autoZero"/>
        <c:crossBetween val="midCat"/>
      </c:valAx>
      <c:valAx>
        <c:axId val="184169628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65015232"/>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Correlation between CustomerID &amp; Order Size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'Question-5'!$Q$2</c:f>
              <c:strCache>
                <c:ptCount val="1"/>
                <c:pt idx="0">
                  <c:v>TotalOrderSize</c:v>
                </c:pt>
              </c:strCache>
            </c:strRef>
          </c:tx>
          <c:spPr>
            <a:ln w="25400" cap="flat" cmpd="sng" algn="ctr">
              <a:no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xVal>
            <c:strRef>
              <c:f>'Question-5'!$M$3:$M$1910</c:f>
              <c:strCache>
                <c:ptCount val="1908"/>
                <c:pt idx="0">
                  <c:v>QUICK</c:v>
                </c:pt>
                <c:pt idx="1">
                  <c:v>RATTC</c:v>
                </c:pt>
                <c:pt idx="2">
                  <c:v>LONEP</c:v>
                </c:pt>
                <c:pt idx="3">
                  <c:v>WANDK</c:v>
                </c:pt>
                <c:pt idx="4">
                  <c:v>PERIC</c:v>
                </c:pt>
                <c:pt idx="5">
                  <c:v>CHOPS</c:v>
                </c:pt>
                <c:pt idx="6">
                  <c:v>QUEEN</c:v>
                </c:pt>
                <c:pt idx="7">
                  <c:v>LAMAI</c:v>
                </c:pt>
                <c:pt idx="8">
                  <c:v>PRINI</c:v>
                </c:pt>
                <c:pt idx="9">
                  <c:v>LEHMS</c:v>
                </c:pt>
                <c:pt idx="10">
                  <c:v>WARTH</c:v>
                </c:pt>
                <c:pt idx="11">
                  <c:v>TORTU</c:v>
                </c:pt>
                <c:pt idx="12">
                  <c:v>MEREP</c:v>
                </c:pt>
                <c:pt idx="13">
                  <c:v>DUMON</c:v>
                </c:pt>
                <c:pt idx="14">
                  <c:v>WOLZA</c:v>
                </c:pt>
                <c:pt idx="15">
                  <c:v>BLONP</c:v>
                </c:pt>
                <c:pt idx="16">
                  <c:v>HUNGO</c:v>
                </c:pt>
                <c:pt idx="17">
                  <c:v>BERGS</c:v>
                </c:pt>
                <c:pt idx="18">
                  <c:v>QUICK</c:v>
                </c:pt>
                <c:pt idx="19">
                  <c:v>SAVEA</c:v>
                </c:pt>
                <c:pt idx="20">
                  <c:v>LINOD</c:v>
                </c:pt>
                <c:pt idx="21">
                  <c:v>NORTS</c:v>
                </c:pt>
                <c:pt idx="22">
                  <c:v>LINOD</c:v>
                </c:pt>
                <c:pt idx="23">
                  <c:v>SAVEA</c:v>
                </c:pt>
                <c:pt idx="24">
                  <c:v>HILAA</c:v>
                </c:pt>
                <c:pt idx="25">
                  <c:v>SEVES</c:v>
                </c:pt>
                <c:pt idx="26">
                  <c:v>WELLI</c:v>
                </c:pt>
                <c:pt idx="27">
                  <c:v>GODOS</c:v>
                </c:pt>
                <c:pt idx="28">
                  <c:v>BOTTM</c:v>
                </c:pt>
                <c:pt idx="29">
                  <c:v>WELLI</c:v>
                </c:pt>
                <c:pt idx="30">
                  <c:v>THECR</c:v>
                </c:pt>
                <c:pt idx="31">
                  <c:v>WILMK</c:v>
                </c:pt>
                <c:pt idx="32">
                  <c:v>GREAL</c:v>
                </c:pt>
                <c:pt idx="33">
                  <c:v>WARTH</c:v>
                </c:pt>
                <c:pt idx="34">
                  <c:v>SAVEA</c:v>
                </c:pt>
                <c:pt idx="35">
                  <c:v>SUPRD</c:v>
                </c:pt>
                <c:pt idx="36">
                  <c:v>EASTC</c:v>
                </c:pt>
                <c:pt idx="37">
                  <c:v>LEHMS</c:v>
                </c:pt>
                <c:pt idx="38">
                  <c:v>RICSU</c:v>
                </c:pt>
                <c:pt idx="39">
                  <c:v>ERNSH</c:v>
                </c:pt>
                <c:pt idx="40">
                  <c:v>FOLKO</c:v>
                </c:pt>
                <c:pt idx="41">
                  <c:v>HUNGO</c:v>
                </c:pt>
                <c:pt idx="42">
                  <c:v>FOLKO</c:v>
                </c:pt>
                <c:pt idx="43">
                  <c:v>HUNGO</c:v>
                </c:pt>
                <c:pt idx="44">
                  <c:v>FRANK</c:v>
                </c:pt>
                <c:pt idx="45">
                  <c:v>SAVEA</c:v>
                </c:pt>
                <c:pt idx="46">
                  <c:v>QUICK</c:v>
                </c:pt>
                <c:pt idx="47">
                  <c:v>CONSH</c:v>
                </c:pt>
                <c:pt idx="48">
                  <c:v>SAVEA</c:v>
                </c:pt>
                <c:pt idx="49">
                  <c:v>WHITC</c:v>
                </c:pt>
                <c:pt idx="50">
                  <c:v>LINOD</c:v>
                </c:pt>
                <c:pt idx="51">
                  <c:v>WHITC</c:v>
                </c:pt>
                <c:pt idx="52">
                  <c:v>RICAR</c:v>
                </c:pt>
                <c:pt idx="53">
                  <c:v>WANDK</c:v>
                </c:pt>
                <c:pt idx="54">
                  <c:v>HILAA</c:v>
                </c:pt>
                <c:pt idx="55">
                  <c:v>FOLKO</c:v>
                </c:pt>
                <c:pt idx="56">
                  <c:v>SAVEA</c:v>
                </c:pt>
                <c:pt idx="57">
                  <c:v>SAVEA</c:v>
                </c:pt>
                <c:pt idx="58">
                  <c:v>AROUT</c:v>
                </c:pt>
                <c:pt idx="59">
                  <c:v>OTTIK</c:v>
                </c:pt>
                <c:pt idx="60">
                  <c:v>LAMAI</c:v>
                </c:pt>
                <c:pt idx="61">
                  <c:v>WOLZA</c:v>
                </c:pt>
                <c:pt idx="62">
                  <c:v>VICTE</c:v>
                </c:pt>
                <c:pt idx="63">
                  <c:v>RICAR</c:v>
                </c:pt>
                <c:pt idx="64">
                  <c:v>ISLAT</c:v>
                </c:pt>
                <c:pt idx="65">
                  <c:v>RICAR</c:v>
                </c:pt>
                <c:pt idx="66">
                  <c:v>RATTC</c:v>
                </c:pt>
                <c:pt idx="67">
                  <c:v>ANTON</c:v>
                </c:pt>
                <c:pt idx="68">
                  <c:v>BERGS</c:v>
                </c:pt>
                <c:pt idx="69">
                  <c:v>SUPRD</c:v>
                </c:pt>
                <c:pt idx="70">
                  <c:v>GODOS</c:v>
                </c:pt>
                <c:pt idx="71">
                  <c:v>MAGAA</c:v>
                </c:pt>
                <c:pt idx="72">
                  <c:v>QUICK</c:v>
                </c:pt>
                <c:pt idx="73">
                  <c:v>QUICK</c:v>
                </c:pt>
                <c:pt idx="74">
                  <c:v>SAVEA</c:v>
                </c:pt>
                <c:pt idx="75">
                  <c:v>CHOPS</c:v>
                </c:pt>
                <c:pt idx="76">
                  <c:v>GOURL</c:v>
                </c:pt>
                <c:pt idx="77">
                  <c:v>ERNSH</c:v>
                </c:pt>
                <c:pt idx="78">
                  <c:v>RICSU</c:v>
                </c:pt>
                <c:pt idx="79">
                  <c:v>RATTC</c:v>
                </c:pt>
                <c:pt idx="80">
                  <c:v>BSBEV</c:v>
                </c:pt>
                <c:pt idx="81">
                  <c:v>LINOD</c:v>
                </c:pt>
                <c:pt idx="82">
                  <c:v>LINOD</c:v>
                </c:pt>
                <c:pt idx="83">
                  <c:v>QUICK</c:v>
                </c:pt>
                <c:pt idx="84">
                  <c:v>VAFFE</c:v>
                </c:pt>
                <c:pt idx="85">
                  <c:v>ALFKI</c:v>
                </c:pt>
                <c:pt idx="86">
                  <c:v>BOTTM</c:v>
                </c:pt>
                <c:pt idx="87">
                  <c:v>ERNSH</c:v>
                </c:pt>
                <c:pt idx="88">
                  <c:v>KOENE</c:v>
                </c:pt>
                <c:pt idx="89">
                  <c:v>BERGS</c:v>
                </c:pt>
                <c:pt idx="90">
                  <c:v>ERNSH</c:v>
                </c:pt>
                <c:pt idx="91">
                  <c:v>RATTC</c:v>
                </c:pt>
                <c:pt idx="92">
                  <c:v>HUNGO</c:v>
                </c:pt>
                <c:pt idx="93">
                  <c:v>BOLID</c:v>
                </c:pt>
                <c:pt idx="94">
                  <c:v>PRINI</c:v>
                </c:pt>
                <c:pt idx="95">
                  <c:v>MEREP</c:v>
                </c:pt>
                <c:pt idx="96">
                  <c:v>WHITC</c:v>
                </c:pt>
                <c:pt idx="97">
                  <c:v>FURIB</c:v>
                </c:pt>
                <c:pt idx="98">
                  <c:v>BONAP</c:v>
                </c:pt>
                <c:pt idx="99">
                  <c:v>QUICK</c:v>
                </c:pt>
                <c:pt idx="100">
                  <c:v>FOLKO</c:v>
                </c:pt>
                <c:pt idx="101">
                  <c:v>TRADH</c:v>
                </c:pt>
                <c:pt idx="102">
                  <c:v>MAGAA</c:v>
                </c:pt>
                <c:pt idx="103">
                  <c:v>WARTH</c:v>
                </c:pt>
                <c:pt idx="104">
                  <c:v>BERGS</c:v>
                </c:pt>
                <c:pt idx="105">
                  <c:v>QUEEN</c:v>
                </c:pt>
                <c:pt idx="106">
                  <c:v>EASTC</c:v>
                </c:pt>
                <c:pt idx="107">
                  <c:v>SUPRD</c:v>
                </c:pt>
                <c:pt idx="108">
                  <c:v>QUEEN</c:v>
                </c:pt>
                <c:pt idx="109">
                  <c:v>MAGAA</c:v>
                </c:pt>
                <c:pt idx="110">
                  <c:v>RATTC</c:v>
                </c:pt>
                <c:pt idx="111">
                  <c:v>ERNSH</c:v>
                </c:pt>
                <c:pt idx="112">
                  <c:v>RATTC</c:v>
                </c:pt>
                <c:pt idx="113">
                  <c:v>COMMI</c:v>
                </c:pt>
                <c:pt idx="114">
                  <c:v>ERNSH</c:v>
                </c:pt>
                <c:pt idx="115">
                  <c:v>THEBI</c:v>
                </c:pt>
                <c:pt idx="116">
                  <c:v>CONSH</c:v>
                </c:pt>
                <c:pt idx="117">
                  <c:v>OCEAN</c:v>
                </c:pt>
                <c:pt idx="118">
                  <c:v>SAVEA</c:v>
                </c:pt>
                <c:pt idx="119">
                  <c:v>EASTC</c:v>
                </c:pt>
                <c:pt idx="120">
                  <c:v>KOENE</c:v>
                </c:pt>
                <c:pt idx="121">
                  <c:v>MEREP</c:v>
                </c:pt>
                <c:pt idx="122">
                  <c:v>GOURL</c:v>
                </c:pt>
                <c:pt idx="123">
                  <c:v>TRADH</c:v>
                </c:pt>
                <c:pt idx="124">
                  <c:v>BONAP</c:v>
                </c:pt>
                <c:pt idx="125">
                  <c:v>LEHMS</c:v>
                </c:pt>
                <c:pt idx="126">
                  <c:v>BOTTM</c:v>
                </c:pt>
                <c:pt idx="127">
                  <c:v>ALFKI</c:v>
                </c:pt>
                <c:pt idx="128">
                  <c:v>QUEDE</c:v>
                </c:pt>
                <c:pt idx="129">
                  <c:v>BONAP</c:v>
                </c:pt>
                <c:pt idx="130">
                  <c:v>RATTC</c:v>
                </c:pt>
                <c:pt idx="131">
                  <c:v>SPLIR</c:v>
                </c:pt>
                <c:pt idx="132">
                  <c:v>VICTE</c:v>
                </c:pt>
                <c:pt idx="133">
                  <c:v>BSBEV</c:v>
                </c:pt>
                <c:pt idx="134">
                  <c:v>BONAP</c:v>
                </c:pt>
                <c:pt idx="135">
                  <c:v>VICTE</c:v>
                </c:pt>
                <c:pt idx="136">
                  <c:v>VAFFE</c:v>
                </c:pt>
                <c:pt idx="137">
                  <c:v>SAVEA</c:v>
                </c:pt>
                <c:pt idx="138">
                  <c:v>FOLIG</c:v>
                </c:pt>
                <c:pt idx="139">
                  <c:v>QUICK</c:v>
                </c:pt>
                <c:pt idx="140">
                  <c:v>OTTIK</c:v>
                </c:pt>
                <c:pt idx="141">
                  <c:v>GOURL</c:v>
                </c:pt>
                <c:pt idx="142">
                  <c:v>OTTIK</c:v>
                </c:pt>
                <c:pt idx="143">
                  <c:v>LACOR</c:v>
                </c:pt>
                <c:pt idx="144">
                  <c:v>REGGC</c:v>
                </c:pt>
                <c:pt idx="145">
                  <c:v>SANTG</c:v>
                </c:pt>
                <c:pt idx="146">
                  <c:v>BONAP</c:v>
                </c:pt>
                <c:pt idx="147">
                  <c:v>OCEAN</c:v>
                </c:pt>
                <c:pt idx="148">
                  <c:v>QUICK</c:v>
                </c:pt>
                <c:pt idx="149">
                  <c:v>ERNSH</c:v>
                </c:pt>
                <c:pt idx="150">
                  <c:v>BOTTM</c:v>
                </c:pt>
                <c:pt idx="151">
                  <c:v>EASTC</c:v>
                </c:pt>
                <c:pt idx="152">
                  <c:v>RATTC</c:v>
                </c:pt>
                <c:pt idx="153">
                  <c:v>FOLKO</c:v>
                </c:pt>
                <c:pt idx="154">
                  <c:v>REGGC</c:v>
                </c:pt>
                <c:pt idx="155">
                  <c:v>BSBEV</c:v>
                </c:pt>
                <c:pt idx="156">
                  <c:v>EASTC</c:v>
                </c:pt>
                <c:pt idx="157">
                  <c:v>LILAS</c:v>
                </c:pt>
                <c:pt idx="158">
                  <c:v>RATTC</c:v>
                </c:pt>
                <c:pt idx="159">
                  <c:v>QUICK</c:v>
                </c:pt>
                <c:pt idx="160">
                  <c:v>LEHMS</c:v>
                </c:pt>
                <c:pt idx="161">
                  <c:v>WILMK</c:v>
                </c:pt>
                <c:pt idx="162">
                  <c:v>GOURL</c:v>
                </c:pt>
                <c:pt idx="163">
                  <c:v>QUEEN</c:v>
                </c:pt>
                <c:pt idx="164">
                  <c:v>ISLAT</c:v>
                </c:pt>
                <c:pt idx="165">
                  <c:v>KOENE</c:v>
                </c:pt>
                <c:pt idx="166">
                  <c:v>BOTTM</c:v>
                </c:pt>
                <c:pt idx="167">
                  <c:v>MAISD</c:v>
                </c:pt>
                <c:pt idx="168">
                  <c:v>PRINI</c:v>
                </c:pt>
                <c:pt idx="169">
                  <c:v>WELLI</c:v>
                </c:pt>
                <c:pt idx="170">
                  <c:v>QUICK</c:v>
                </c:pt>
                <c:pt idx="171">
                  <c:v>HUNGO</c:v>
                </c:pt>
                <c:pt idx="172">
                  <c:v>WHITC</c:v>
                </c:pt>
                <c:pt idx="173">
                  <c:v>CONSH</c:v>
                </c:pt>
                <c:pt idx="174">
                  <c:v>QUICK</c:v>
                </c:pt>
                <c:pt idx="175">
                  <c:v>TORTU</c:v>
                </c:pt>
                <c:pt idx="176">
                  <c:v>LILAS</c:v>
                </c:pt>
                <c:pt idx="177">
                  <c:v>BOTTM</c:v>
                </c:pt>
                <c:pt idx="178">
                  <c:v>BLONP</c:v>
                </c:pt>
                <c:pt idx="179">
                  <c:v>VICTE</c:v>
                </c:pt>
                <c:pt idx="180">
                  <c:v>VICTE</c:v>
                </c:pt>
                <c:pt idx="181">
                  <c:v>CHOPS</c:v>
                </c:pt>
                <c:pt idx="182">
                  <c:v>BERGS</c:v>
                </c:pt>
                <c:pt idx="183">
                  <c:v>GALED</c:v>
                </c:pt>
                <c:pt idx="184">
                  <c:v>DUMON</c:v>
                </c:pt>
                <c:pt idx="185">
                  <c:v>SAVEA</c:v>
                </c:pt>
                <c:pt idx="186">
                  <c:v>HUNGO</c:v>
                </c:pt>
                <c:pt idx="187">
                  <c:v>FURIB</c:v>
                </c:pt>
                <c:pt idx="188">
                  <c:v>TORTU</c:v>
                </c:pt>
                <c:pt idx="189">
                  <c:v>GOURL</c:v>
                </c:pt>
                <c:pt idx="190">
                  <c:v>VAFFE</c:v>
                </c:pt>
                <c:pt idx="191">
                  <c:v>SAVEA</c:v>
                </c:pt>
                <c:pt idx="192">
                  <c:v>BONAP</c:v>
                </c:pt>
                <c:pt idx="193">
                  <c:v>MEREP</c:v>
                </c:pt>
                <c:pt idx="194">
                  <c:v>THECR</c:v>
                </c:pt>
                <c:pt idx="195">
                  <c:v>GROSR</c:v>
                </c:pt>
                <c:pt idx="196">
                  <c:v>SEVES</c:v>
                </c:pt>
                <c:pt idx="197">
                  <c:v>BONAP</c:v>
                </c:pt>
                <c:pt idx="198">
                  <c:v>SUPRD</c:v>
                </c:pt>
                <c:pt idx="199">
                  <c:v>ERNSH</c:v>
                </c:pt>
                <c:pt idx="200">
                  <c:v>GODOS</c:v>
                </c:pt>
                <c:pt idx="201">
                  <c:v>HANAR</c:v>
                </c:pt>
                <c:pt idx="202">
                  <c:v>BERGS</c:v>
                </c:pt>
                <c:pt idx="203">
                  <c:v>VAFFE</c:v>
                </c:pt>
                <c:pt idx="204">
                  <c:v>BOTTM</c:v>
                </c:pt>
                <c:pt idx="205">
                  <c:v>OTTIK</c:v>
                </c:pt>
                <c:pt idx="206">
                  <c:v>RATTC</c:v>
                </c:pt>
                <c:pt idx="207">
                  <c:v>VINET</c:v>
                </c:pt>
                <c:pt idx="208">
                  <c:v>LILAS</c:v>
                </c:pt>
                <c:pt idx="209">
                  <c:v>FOLKO</c:v>
                </c:pt>
                <c:pt idx="210">
                  <c:v>PICCO</c:v>
                </c:pt>
                <c:pt idx="211">
                  <c:v>ANTON</c:v>
                </c:pt>
                <c:pt idx="212">
                  <c:v>OTTIK</c:v>
                </c:pt>
                <c:pt idx="213">
                  <c:v>FOLKO</c:v>
                </c:pt>
                <c:pt idx="214">
                  <c:v>ERNSH</c:v>
                </c:pt>
                <c:pt idx="215">
                  <c:v>REGGC</c:v>
                </c:pt>
                <c:pt idx="216">
                  <c:v>COMMI</c:v>
                </c:pt>
                <c:pt idx="217">
                  <c:v>HILAA</c:v>
                </c:pt>
                <c:pt idx="218">
                  <c:v>PICCO</c:v>
                </c:pt>
                <c:pt idx="219">
                  <c:v>GREAL</c:v>
                </c:pt>
                <c:pt idx="220">
                  <c:v>ANTON</c:v>
                </c:pt>
                <c:pt idx="221">
                  <c:v>KOENE</c:v>
                </c:pt>
                <c:pt idx="222">
                  <c:v>LAZYK</c:v>
                </c:pt>
                <c:pt idx="223">
                  <c:v>WARTH</c:v>
                </c:pt>
                <c:pt idx="224">
                  <c:v>BLONP</c:v>
                </c:pt>
                <c:pt idx="225">
                  <c:v>MEREP</c:v>
                </c:pt>
                <c:pt idx="226">
                  <c:v>BLAUS</c:v>
                </c:pt>
                <c:pt idx="227">
                  <c:v>QUEEN</c:v>
                </c:pt>
                <c:pt idx="228">
                  <c:v>ERNSH</c:v>
                </c:pt>
                <c:pt idx="229">
                  <c:v>EASTC</c:v>
                </c:pt>
                <c:pt idx="230">
                  <c:v>HANAR</c:v>
                </c:pt>
                <c:pt idx="231">
                  <c:v>DRACD</c:v>
                </c:pt>
                <c:pt idx="232">
                  <c:v>SEVES</c:v>
                </c:pt>
                <c:pt idx="233">
                  <c:v>LILAS</c:v>
                </c:pt>
                <c:pt idx="234">
                  <c:v>TORTU</c:v>
                </c:pt>
                <c:pt idx="235">
                  <c:v>LEHMS</c:v>
                </c:pt>
                <c:pt idx="236">
                  <c:v>SEVES</c:v>
                </c:pt>
                <c:pt idx="237">
                  <c:v>RATTC</c:v>
                </c:pt>
                <c:pt idx="238">
                  <c:v>HUNGO</c:v>
                </c:pt>
                <c:pt idx="239">
                  <c:v>ANATR</c:v>
                </c:pt>
                <c:pt idx="240">
                  <c:v>BOTTM</c:v>
                </c:pt>
                <c:pt idx="241">
                  <c:v>OCEAN</c:v>
                </c:pt>
                <c:pt idx="242">
                  <c:v>QUEDE</c:v>
                </c:pt>
                <c:pt idx="243">
                  <c:v>SPECD</c:v>
                </c:pt>
                <c:pt idx="244">
                  <c:v>PERIC</c:v>
                </c:pt>
                <c:pt idx="245">
                  <c:v>WARTH</c:v>
                </c:pt>
                <c:pt idx="246">
                  <c:v>MEREP</c:v>
                </c:pt>
                <c:pt idx="247">
                  <c:v>LEHMS</c:v>
                </c:pt>
                <c:pt idx="248">
                  <c:v>LILAS</c:v>
                </c:pt>
                <c:pt idx="249">
                  <c:v>ERNSH</c:v>
                </c:pt>
                <c:pt idx="250">
                  <c:v>SAVEA</c:v>
                </c:pt>
                <c:pt idx="251">
                  <c:v>WILMK</c:v>
                </c:pt>
                <c:pt idx="252">
                  <c:v>KOENE</c:v>
                </c:pt>
                <c:pt idx="253">
                  <c:v>ERNSH</c:v>
                </c:pt>
                <c:pt idx="254">
                  <c:v>ERNSH</c:v>
                </c:pt>
                <c:pt idx="255">
                  <c:v>LONEP</c:v>
                </c:pt>
                <c:pt idx="256">
                  <c:v>WANDK</c:v>
                </c:pt>
                <c:pt idx="257">
                  <c:v>GOURL</c:v>
                </c:pt>
                <c:pt idx="258">
                  <c:v>RATTC</c:v>
                </c:pt>
                <c:pt idx="259">
                  <c:v>QUEDE</c:v>
                </c:pt>
                <c:pt idx="260">
                  <c:v>KOENE</c:v>
                </c:pt>
                <c:pt idx="261">
                  <c:v>AROUT</c:v>
                </c:pt>
                <c:pt idx="262">
                  <c:v>DRACD</c:v>
                </c:pt>
                <c:pt idx="263">
                  <c:v>HUNGC</c:v>
                </c:pt>
                <c:pt idx="264">
                  <c:v>WELLI</c:v>
                </c:pt>
                <c:pt idx="265">
                  <c:v>CONSH</c:v>
                </c:pt>
                <c:pt idx="266">
                  <c:v>OTTIK</c:v>
                </c:pt>
                <c:pt idx="267">
                  <c:v>WARTH</c:v>
                </c:pt>
                <c:pt idx="268">
                  <c:v>BSBEV</c:v>
                </c:pt>
                <c:pt idx="269">
                  <c:v>HILAA</c:v>
                </c:pt>
                <c:pt idx="270">
                  <c:v>HILAA</c:v>
                </c:pt>
                <c:pt idx="271">
                  <c:v>ERNSH</c:v>
                </c:pt>
                <c:pt idx="272">
                  <c:v>VINET</c:v>
                </c:pt>
                <c:pt idx="273">
                  <c:v>CHOPS</c:v>
                </c:pt>
                <c:pt idx="274">
                  <c:v>KOENE</c:v>
                </c:pt>
                <c:pt idx="275">
                  <c:v>LAUGB</c:v>
                </c:pt>
                <c:pt idx="276">
                  <c:v>ISLAT</c:v>
                </c:pt>
                <c:pt idx="277">
                  <c:v>LAMAI</c:v>
                </c:pt>
                <c:pt idx="278">
                  <c:v>BERGS</c:v>
                </c:pt>
                <c:pt idx="279">
                  <c:v>SAVEA</c:v>
                </c:pt>
                <c:pt idx="280">
                  <c:v>OCEAN</c:v>
                </c:pt>
                <c:pt idx="281">
                  <c:v>HANAR</c:v>
                </c:pt>
                <c:pt idx="282">
                  <c:v>ANATR</c:v>
                </c:pt>
                <c:pt idx="283">
                  <c:v>RICSU</c:v>
                </c:pt>
                <c:pt idx="284">
                  <c:v>QUICK</c:v>
                </c:pt>
                <c:pt idx="285">
                  <c:v>BONAP</c:v>
                </c:pt>
                <c:pt idx="286">
                  <c:v>BSBEV</c:v>
                </c:pt>
                <c:pt idx="287">
                  <c:v>MORGK</c:v>
                </c:pt>
                <c:pt idx="288">
                  <c:v>QUICK</c:v>
                </c:pt>
                <c:pt idx="289">
                  <c:v>SAVEA</c:v>
                </c:pt>
                <c:pt idx="290">
                  <c:v>SAVEA</c:v>
                </c:pt>
                <c:pt idx="291">
                  <c:v>WARTH</c:v>
                </c:pt>
                <c:pt idx="292">
                  <c:v>SAVEA</c:v>
                </c:pt>
                <c:pt idx="293">
                  <c:v>DRACD</c:v>
                </c:pt>
                <c:pt idx="294">
                  <c:v>RICAR</c:v>
                </c:pt>
                <c:pt idx="295">
                  <c:v>LILAS</c:v>
                </c:pt>
                <c:pt idx="296">
                  <c:v>TOMSP</c:v>
                </c:pt>
                <c:pt idx="297">
                  <c:v>KOENE</c:v>
                </c:pt>
                <c:pt idx="298">
                  <c:v>WARTH</c:v>
                </c:pt>
                <c:pt idx="299">
                  <c:v>HUNGC</c:v>
                </c:pt>
                <c:pt idx="300">
                  <c:v>SAVEA</c:v>
                </c:pt>
                <c:pt idx="301">
                  <c:v>OCEAN</c:v>
                </c:pt>
                <c:pt idx="302">
                  <c:v>WARTH</c:v>
                </c:pt>
                <c:pt idx="303">
                  <c:v>PICCO</c:v>
                </c:pt>
                <c:pt idx="304">
                  <c:v>PERIC</c:v>
                </c:pt>
                <c:pt idx="305">
                  <c:v>HUNGO</c:v>
                </c:pt>
                <c:pt idx="306">
                  <c:v>SAVEA</c:v>
                </c:pt>
                <c:pt idx="307">
                  <c:v>ERNSH</c:v>
                </c:pt>
                <c:pt idx="308">
                  <c:v>OTTIK</c:v>
                </c:pt>
                <c:pt idx="309">
                  <c:v>FRANK</c:v>
                </c:pt>
                <c:pt idx="310">
                  <c:v>ANATR</c:v>
                </c:pt>
                <c:pt idx="311">
                  <c:v>GREAL</c:v>
                </c:pt>
                <c:pt idx="312">
                  <c:v>FRANK</c:v>
                </c:pt>
                <c:pt idx="313">
                  <c:v>BERGS</c:v>
                </c:pt>
                <c:pt idx="314">
                  <c:v>WARTH</c:v>
                </c:pt>
                <c:pt idx="315">
                  <c:v>QUEDE</c:v>
                </c:pt>
                <c:pt idx="316">
                  <c:v>BONAP</c:v>
                </c:pt>
                <c:pt idx="317">
                  <c:v>LILAS</c:v>
                </c:pt>
                <c:pt idx="318">
                  <c:v>KOENE</c:v>
                </c:pt>
                <c:pt idx="319">
                  <c:v>LAMAI</c:v>
                </c:pt>
                <c:pt idx="320">
                  <c:v>LETSS</c:v>
                </c:pt>
                <c:pt idx="321">
                  <c:v>LEHMS</c:v>
                </c:pt>
                <c:pt idx="322">
                  <c:v>SAVEA</c:v>
                </c:pt>
                <c:pt idx="323">
                  <c:v>RICSU</c:v>
                </c:pt>
                <c:pt idx="324">
                  <c:v>ERNSH</c:v>
                </c:pt>
                <c:pt idx="325">
                  <c:v>RICAR</c:v>
                </c:pt>
                <c:pt idx="326">
                  <c:v>LILAS</c:v>
                </c:pt>
                <c:pt idx="327">
                  <c:v>THEBI</c:v>
                </c:pt>
                <c:pt idx="328">
                  <c:v>SAVEA</c:v>
                </c:pt>
                <c:pt idx="329">
                  <c:v>SEVES</c:v>
                </c:pt>
                <c:pt idx="330">
                  <c:v>ERNSH</c:v>
                </c:pt>
                <c:pt idx="331">
                  <c:v>MEREP</c:v>
                </c:pt>
                <c:pt idx="332">
                  <c:v>SAVEA</c:v>
                </c:pt>
                <c:pt idx="333">
                  <c:v>LAMAI</c:v>
                </c:pt>
                <c:pt idx="334">
                  <c:v>WHITC</c:v>
                </c:pt>
                <c:pt idx="335">
                  <c:v>PICCO</c:v>
                </c:pt>
                <c:pt idx="336">
                  <c:v>QUICK</c:v>
                </c:pt>
                <c:pt idx="337">
                  <c:v>FURIB</c:v>
                </c:pt>
                <c:pt idx="338">
                  <c:v>WARTH</c:v>
                </c:pt>
                <c:pt idx="339">
                  <c:v>OTTIK</c:v>
                </c:pt>
                <c:pt idx="340">
                  <c:v>BERGS</c:v>
                </c:pt>
                <c:pt idx="341">
                  <c:v>MEREP</c:v>
                </c:pt>
                <c:pt idx="342">
                  <c:v>FRANK</c:v>
                </c:pt>
                <c:pt idx="343">
                  <c:v>FRANR</c:v>
                </c:pt>
                <c:pt idx="344">
                  <c:v>WILMK</c:v>
                </c:pt>
                <c:pt idx="345">
                  <c:v>OLDWO</c:v>
                </c:pt>
                <c:pt idx="346">
                  <c:v>OLDWO</c:v>
                </c:pt>
                <c:pt idx="347">
                  <c:v>KOENE</c:v>
                </c:pt>
                <c:pt idx="348">
                  <c:v>BONAP</c:v>
                </c:pt>
                <c:pt idx="349">
                  <c:v>SPECD</c:v>
                </c:pt>
                <c:pt idx="350">
                  <c:v>MORGK</c:v>
                </c:pt>
                <c:pt idx="351">
                  <c:v>ERNSH</c:v>
                </c:pt>
                <c:pt idx="352">
                  <c:v>OLDWO</c:v>
                </c:pt>
                <c:pt idx="353">
                  <c:v>BONAP</c:v>
                </c:pt>
                <c:pt idx="354">
                  <c:v>RICAR</c:v>
                </c:pt>
                <c:pt idx="355">
                  <c:v>SANTG</c:v>
                </c:pt>
                <c:pt idx="356">
                  <c:v>RANCH</c:v>
                </c:pt>
                <c:pt idx="357">
                  <c:v>LINOD</c:v>
                </c:pt>
                <c:pt idx="358">
                  <c:v>BONAP</c:v>
                </c:pt>
                <c:pt idx="359">
                  <c:v>LINOD</c:v>
                </c:pt>
                <c:pt idx="360">
                  <c:v>SAVEA</c:v>
                </c:pt>
                <c:pt idx="361">
                  <c:v>HUNGO</c:v>
                </c:pt>
                <c:pt idx="362">
                  <c:v>WHITC</c:v>
                </c:pt>
                <c:pt idx="363">
                  <c:v>LEHMS</c:v>
                </c:pt>
                <c:pt idx="364">
                  <c:v>SIMOB</c:v>
                </c:pt>
                <c:pt idx="365">
                  <c:v>RATTC</c:v>
                </c:pt>
                <c:pt idx="366">
                  <c:v>BLONP</c:v>
                </c:pt>
                <c:pt idx="367">
                  <c:v>LEHMS</c:v>
                </c:pt>
                <c:pt idx="368">
                  <c:v>RATTC</c:v>
                </c:pt>
                <c:pt idx="369">
                  <c:v>SUPRD</c:v>
                </c:pt>
                <c:pt idx="370">
                  <c:v>TORTU</c:v>
                </c:pt>
                <c:pt idx="371">
                  <c:v>OLDWO</c:v>
                </c:pt>
                <c:pt idx="372">
                  <c:v>MEREP</c:v>
                </c:pt>
                <c:pt idx="373">
                  <c:v>RATTC</c:v>
                </c:pt>
                <c:pt idx="374">
                  <c:v>HUNGC</c:v>
                </c:pt>
                <c:pt idx="375">
                  <c:v>ERNSH</c:v>
                </c:pt>
                <c:pt idx="376">
                  <c:v>BOTTM</c:v>
                </c:pt>
                <c:pt idx="377">
                  <c:v>BERGS</c:v>
                </c:pt>
                <c:pt idx="378">
                  <c:v>SEVES</c:v>
                </c:pt>
                <c:pt idx="379">
                  <c:v>PICCO</c:v>
                </c:pt>
                <c:pt idx="380">
                  <c:v>GODOS</c:v>
                </c:pt>
                <c:pt idx="381">
                  <c:v>RATTC</c:v>
                </c:pt>
                <c:pt idx="382">
                  <c:v>ANTON</c:v>
                </c:pt>
                <c:pt idx="383">
                  <c:v>SAVEA</c:v>
                </c:pt>
                <c:pt idx="384">
                  <c:v>PICCO</c:v>
                </c:pt>
                <c:pt idx="385">
                  <c:v>WHITC</c:v>
                </c:pt>
                <c:pt idx="386">
                  <c:v>ERNSH</c:v>
                </c:pt>
                <c:pt idx="387">
                  <c:v>SAVEA</c:v>
                </c:pt>
                <c:pt idx="388">
                  <c:v>REGGC</c:v>
                </c:pt>
                <c:pt idx="389">
                  <c:v>ERNSH</c:v>
                </c:pt>
                <c:pt idx="390">
                  <c:v>ERNSH</c:v>
                </c:pt>
                <c:pt idx="391">
                  <c:v>BOLID</c:v>
                </c:pt>
                <c:pt idx="392">
                  <c:v>RATTC</c:v>
                </c:pt>
                <c:pt idx="393">
                  <c:v>WHITC</c:v>
                </c:pt>
                <c:pt idx="394">
                  <c:v>BONAP</c:v>
                </c:pt>
                <c:pt idx="395">
                  <c:v>DUMON</c:v>
                </c:pt>
                <c:pt idx="396">
                  <c:v>GODOS</c:v>
                </c:pt>
                <c:pt idx="397">
                  <c:v>TORTU</c:v>
                </c:pt>
                <c:pt idx="398">
                  <c:v>HANAR</c:v>
                </c:pt>
                <c:pt idx="399">
                  <c:v>BOTTM</c:v>
                </c:pt>
                <c:pt idx="400">
                  <c:v>LACOR</c:v>
                </c:pt>
                <c:pt idx="401">
                  <c:v>RICAR</c:v>
                </c:pt>
                <c:pt idx="402">
                  <c:v>SAVEA</c:v>
                </c:pt>
                <c:pt idx="403">
                  <c:v>TORTU</c:v>
                </c:pt>
                <c:pt idx="404">
                  <c:v>OLDWO</c:v>
                </c:pt>
                <c:pt idx="405">
                  <c:v>MEREP</c:v>
                </c:pt>
                <c:pt idx="406">
                  <c:v>BONAP</c:v>
                </c:pt>
                <c:pt idx="407">
                  <c:v>ERNSH</c:v>
                </c:pt>
                <c:pt idx="408">
                  <c:v>BONAP</c:v>
                </c:pt>
                <c:pt idx="409">
                  <c:v>HUNGO</c:v>
                </c:pt>
                <c:pt idx="410">
                  <c:v>BLONP</c:v>
                </c:pt>
                <c:pt idx="411">
                  <c:v>QUICK</c:v>
                </c:pt>
                <c:pt idx="412">
                  <c:v>FOLIG</c:v>
                </c:pt>
                <c:pt idx="413">
                  <c:v>SANTG</c:v>
                </c:pt>
                <c:pt idx="414">
                  <c:v>WELLI</c:v>
                </c:pt>
                <c:pt idx="415">
                  <c:v>HANAR</c:v>
                </c:pt>
                <c:pt idx="416">
                  <c:v>LETSS</c:v>
                </c:pt>
                <c:pt idx="417">
                  <c:v>QUICK</c:v>
                </c:pt>
                <c:pt idx="418">
                  <c:v>SPLIR</c:v>
                </c:pt>
                <c:pt idx="419">
                  <c:v>FOLIG</c:v>
                </c:pt>
                <c:pt idx="420">
                  <c:v>LINOD</c:v>
                </c:pt>
                <c:pt idx="421">
                  <c:v>BLAUS</c:v>
                </c:pt>
                <c:pt idx="422">
                  <c:v>WHITC</c:v>
                </c:pt>
                <c:pt idx="423">
                  <c:v>RICAR</c:v>
                </c:pt>
                <c:pt idx="424">
                  <c:v>WELLI</c:v>
                </c:pt>
                <c:pt idx="425">
                  <c:v>SPECD</c:v>
                </c:pt>
                <c:pt idx="426">
                  <c:v>HUNGO</c:v>
                </c:pt>
                <c:pt idx="427">
                  <c:v>LONEP</c:v>
                </c:pt>
                <c:pt idx="428">
                  <c:v>FRANS</c:v>
                </c:pt>
                <c:pt idx="429">
                  <c:v>PICCO</c:v>
                </c:pt>
                <c:pt idx="430">
                  <c:v>ROMEY</c:v>
                </c:pt>
                <c:pt idx="431">
                  <c:v>LILAS</c:v>
                </c:pt>
                <c:pt idx="432">
                  <c:v>RICAR</c:v>
                </c:pt>
                <c:pt idx="433">
                  <c:v>SPLIR</c:v>
                </c:pt>
                <c:pt idx="434">
                  <c:v>QUICK</c:v>
                </c:pt>
                <c:pt idx="435">
                  <c:v>FAMIA</c:v>
                </c:pt>
                <c:pt idx="436">
                  <c:v>WARTH</c:v>
                </c:pt>
                <c:pt idx="437">
                  <c:v>QUEDE</c:v>
                </c:pt>
                <c:pt idx="438">
                  <c:v>TOMSP</c:v>
                </c:pt>
                <c:pt idx="439">
                  <c:v>TOMSP</c:v>
                </c:pt>
                <c:pt idx="440">
                  <c:v>RICAR</c:v>
                </c:pt>
                <c:pt idx="441">
                  <c:v>SUPRD</c:v>
                </c:pt>
                <c:pt idx="442">
                  <c:v>QUEEN</c:v>
                </c:pt>
                <c:pt idx="443">
                  <c:v>GODOS</c:v>
                </c:pt>
                <c:pt idx="444">
                  <c:v>SAVEA</c:v>
                </c:pt>
                <c:pt idx="445">
                  <c:v>ISLAT</c:v>
                </c:pt>
                <c:pt idx="446">
                  <c:v>FRANK</c:v>
                </c:pt>
                <c:pt idx="447">
                  <c:v>QUEDE</c:v>
                </c:pt>
                <c:pt idx="448">
                  <c:v>WANDK</c:v>
                </c:pt>
                <c:pt idx="449">
                  <c:v>TORTU</c:v>
                </c:pt>
                <c:pt idx="450">
                  <c:v>GREAL</c:v>
                </c:pt>
                <c:pt idx="451">
                  <c:v>LINOD</c:v>
                </c:pt>
                <c:pt idx="452">
                  <c:v>FRANS</c:v>
                </c:pt>
                <c:pt idx="453">
                  <c:v>SAVEA</c:v>
                </c:pt>
                <c:pt idx="454">
                  <c:v>QUICK</c:v>
                </c:pt>
                <c:pt idx="455">
                  <c:v>WELLI</c:v>
                </c:pt>
                <c:pt idx="456">
                  <c:v>LINOD</c:v>
                </c:pt>
                <c:pt idx="457">
                  <c:v>SANTG</c:v>
                </c:pt>
                <c:pt idx="458">
                  <c:v>SAVEA</c:v>
                </c:pt>
                <c:pt idx="459">
                  <c:v>BERGS</c:v>
                </c:pt>
                <c:pt idx="460">
                  <c:v>WILMK</c:v>
                </c:pt>
                <c:pt idx="461">
                  <c:v>ANATR</c:v>
                </c:pt>
                <c:pt idx="462">
                  <c:v>TOMSP</c:v>
                </c:pt>
                <c:pt idx="463">
                  <c:v>FRANK</c:v>
                </c:pt>
                <c:pt idx="464">
                  <c:v>HANAR</c:v>
                </c:pt>
                <c:pt idx="465">
                  <c:v>BONAP</c:v>
                </c:pt>
                <c:pt idx="466">
                  <c:v>SUPRD</c:v>
                </c:pt>
                <c:pt idx="467">
                  <c:v>RATTC</c:v>
                </c:pt>
                <c:pt idx="468">
                  <c:v>TRADH</c:v>
                </c:pt>
                <c:pt idx="469">
                  <c:v>QUEEN</c:v>
                </c:pt>
                <c:pt idx="470">
                  <c:v>BERGS</c:v>
                </c:pt>
                <c:pt idx="471">
                  <c:v>ERNSH</c:v>
                </c:pt>
                <c:pt idx="472">
                  <c:v>SEVES</c:v>
                </c:pt>
                <c:pt idx="473">
                  <c:v>LEHMS</c:v>
                </c:pt>
                <c:pt idx="474">
                  <c:v>HUNGC</c:v>
                </c:pt>
                <c:pt idx="475">
                  <c:v>RANCH</c:v>
                </c:pt>
                <c:pt idx="476">
                  <c:v>QUICK</c:v>
                </c:pt>
                <c:pt idx="477">
                  <c:v>LACOR</c:v>
                </c:pt>
                <c:pt idx="478">
                  <c:v>AROUT</c:v>
                </c:pt>
                <c:pt idx="479">
                  <c:v>OCEAN</c:v>
                </c:pt>
                <c:pt idx="480">
                  <c:v>QUICK</c:v>
                </c:pt>
                <c:pt idx="481">
                  <c:v>CENTC</c:v>
                </c:pt>
                <c:pt idx="482">
                  <c:v>QUEDE</c:v>
                </c:pt>
                <c:pt idx="483">
                  <c:v>WARTH</c:v>
                </c:pt>
                <c:pt idx="484">
                  <c:v>ERNSH</c:v>
                </c:pt>
                <c:pt idx="485">
                  <c:v>PRINI</c:v>
                </c:pt>
                <c:pt idx="486">
                  <c:v>QUEEN</c:v>
                </c:pt>
                <c:pt idx="487">
                  <c:v>OCEAN</c:v>
                </c:pt>
                <c:pt idx="488">
                  <c:v>ERNSH</c:v>
                </c:pt>
                <c:pt idx="489">
                  <c:v>KOENE</c:v>
                </c:pt>
                <c:pt idx="490">
                  <c:v>LILAS</c:v>
                </c:pt>
                <c:pt idx="491">
                  <c:v>PRINI</c:v>
                </c:pt>
                <c:pt idx="492">
                  <c:v>BSBEV</c:v>
                </c:pt>
                <c:pt idx="493">
                  <c:v>WHITC</c:v>
                </c:pt>
                <c:pt idx="494">
                  <c:v>WANDK</c:v>
                </c:pt>
                <c:pt idx="495">
                  <c:v>BSBEV</c:v>
                </c:pt>
                <c:pt idx="496">
                  <c:v>DUMON</c:v>
                </c:pt>
                <c:pt idx="497">
                  <c:v>BLAUS</c:v>
                </c:pt>
                <c:pt idx="498">
                  <c:v>MEREP</c:v>
                </c:pt>
                <c:pt idx="499">
                  <c:v>SIMOB</c:v>
                </c:pt>
                <c:pt idx="500">
                  <c:v>QUICK</c:v>
                </c:pt>
                <c:pt idx="501">
                  <c:v>RANCH</c:v>
                </c:pt>
                <c:pt idx="502">
                  <c:v>FRANK</c:v>
                </c:pt>
                <c:pt idx="503">
                  <c:v>LINOD</c:v>
                </c:pt>
                <c:pt idx="504">
                  <c:v>CHOPS</c:v>
                </c:pt>
                <c:pt idx="505">
                  <c:v>FOLIG</c:v>
                </c:pt>
                <c:pt idx="506">
                  <c:v>WHITC</c:v>
                </c:pt>
                <c:pt idx="507">
                  <c:v>WILMK</c:v>
                </c:pt>
                <c:pt idx="508">
                  <c:v>LETSS</c:v>
                </c:pt>
                <c:pt idx="509">
                  <c:v>FRANK</c:v>
                </c:pt>
                <c:pt idx="510">
                  <c:v>SUPRD</c:v>
                </c:pt>
                <c:pt idx="511">
                  <c:v>BLAUS</c:v>
                </c:pt>
                <c:pt idx="512">
                  <c:v>MAISD</c:v>
                </c:pt>
                <c:pt idx="513">
                  <c:v>ERNSH</c:v>
                </c:pt>
                <c:pt idx="514">
                  <c:v>OLDWO</c:v>
                </c:pt>
                <c:pt idx="515">
                  <c:v>GREAL</c:v>
                </c:pt>
                <c:pt idx="516">
                  <c:v>BLAUS</c:v>
                </c:pt>
                <c:pt idx="517">
                  <c:v>VICTE</c:v>
                </c:pt>
                <c:pt idx="518">
                  <c:v>CONSH</c:v>
                </c:pt>
                <c:pt idx="519">
                  <c:v>WARTH</c:v>
                </c:pt>
                <c:pt idx="520">
                  <c:v>SAVEA</c:v>
                </c:pt>
                <c:pt idx="521">
                  <c:v>MEREP</c:v>
                </c:pt>
                <c:pt idx="522">
                  <c:v>MAGAA</c:v>
                </c:pt>
                <c:pt idx="523">
                  <c:v>RICAR</c:v>
                </c:pt>
                <c:pt idx="524">
                  <c:v>WANDK</c:v>
                </c:pt>
                <c:pt idx="525">
                  <c:v>FOLIG</c:v>
                </c:pt>
                <c:pt idx="526">
                  <c:v>AROUT</c:v>
                </c:pt>
                <c:pt idx="527">
                  <c:v>ERNSH</c:v>
                </c:pt>
                <c:pt idx="528">
                  <c:v>PICCO</c:v>
                </c:pt>
                <c:pt idx="529">
                  <c:v>BSBEV</c:v>
                </c:pt>
                <c:pt idx="530">
                  <c:v>FOLKO</c:v>
                </c:pt>
                <c:pt idx="531">
                  <c:v>FRANK</c:v>
                </c:pt>
                <c:pt idx="532">
                  <c:v>WANDK</c:v>
                </c:pt>
                <c:pt idx="533">
                  <c:v>FRANK</c:v>
                </c:pt>
                <c:pt idx="534">
                  <c:v>ERNSH</c:v>
                </c:pt>
                <c:pt idx="535">
                  <c:v>CONSH</c:v>
                </c:pt>
                <c:pt idx="536">
                  <c:v>BONAP</c:v>
                </c:pt>
                <c:pt idx="537">
                  <c:v>LAUGB</c:v>
                </c:pt>
                <c:pt idx="538">
                  <c:v>LILAS</c:v>
                </c:pt>
                <c:pt idx="539">
                  <c:v>OTTIK</c:v>
                </c:pt>
                <c:pt idx="540">
                  <c:v>ISLAT</c:v>
                </c:pt>
                <c:pt idx="541">
                  <c:v>FRANK</c:v>
                </c:pt>
                <c:pt idx="542">
                  <c:v>ISLAT</c:v>
                </c:pt>
                <c:pt idx="543">
                  <c:v>SAVEA</c:v>
                </c:pt>
                <c:pt idx="544">
                  <c:v>LINOD</c:v>
                </c:pt>
                <c:pt idx="545">
                  <c:v>QUICK</c:v>
                </c:pt>
                <c:pt idx="546">
                  <c:v>SEVES</c:v>
                </c:pt>
                <c:pt idx="547">
                  <c:v>FOLKO</c:v>
                </c:pt>
                <c:pt idx="548">
                  <c:v>WELLI</c:v>
                </c:pt>
                <c:pt idx="549">
                  <c:v>ROMEY</c:v>
                </c:pt>
                <c:pt idx="550">
                  <c:v>RATTC</c:v>
                </c:pt>
                <c:pt idx="551">
                  <c:v>CHOPS</c:v>
                </c:pt>
                <c:pt idx="552">
                  <c:v>ERNSH</c:v>
                </c:pt>
                <c:pt idx="553">
                  <c:v>MAGAA</c:v>
                </c:pt>
                <c:pt idx="554">
                  <c:v>BERGS</c:v>
                </c:pt>
                <c:pt idx="555">
                  <c:v>ROMEY</c:v>
                </c:pt>
                <c:pt idx="556">
                  <c:v>TORTU</c:v>
                </c:pt>
                <c:pt idx="557">
                  <c:v>FURIB</c:v>
                </c:pt>
                <c:pt idx="558">
                  <c:v>AROUT</c:v>
                </c:pt>
                <c:pt idx="559">
                  <c:v>LAMAI</c:v>
                </c:pt>
                <c:pt idx="560">
                  <c:v>FAMIA</c:v>
                </c:pt>
                <c:pt idx="561">
                  <c:v>SANTG</c:v>
                </c:pt>
                <c:pt idx="562">
                  <c:v>TOMSP</c:v>
                </c:pt>
                <c:pt idx="563">
                  <c:v>VAFFE</c:v>
                </c:pt>
                <c:pt idx="564">
                  <c:v>MAGAA</c:v>
                </c:pt>
                <c:pt idx="565">
                  <c:v>SEVES</c:v>
                </c:pt>
                <c:pt idx="566">
                  <c:v>HILAA</c:v>
                </c:pt>
                <c:pt idx="567">
                  <c:v>FAMIA</c:v>
                </c:pt>
                <c:pt idx="568">
                  <c:v>TORTU</c:v>
                </c:pt>
                <c:pt idx="569">
                  <c:v>SANTG</c:v>
                </c:pt>
                <c:pt idx="570">
                  <c:v>HANAR</c:v>
                </c:pt>
                <c:pt idx="571">
                  <c:v>SAVEA</c:v>
                </c:pt>
                <c:pt idx="572">
                  <c:v>MEREP</c:v>
                </c:pt>
                <c:pt idx="573">
                  <c:v>PICCO</c:v>
                </c:pt>
                <c:pt idx="574">
                  <c:v>LAUGB</c:v>
                </c:pt>
                <c:pt idx="575">
                  <c:v>FRANK</c:v>
                </c:pt>
                <c:pt idx="576">
                  <c:v>RICAR</c:v>
                </c:pt>
                <c:pt idx="577">
                  <c:v>WILMK</c:v>
                </c:pt>
                <c:pt idx="578">
                  <c:v>QUEEN</c:v>
                </c:pt>
                <c:pt idx="579">
                  <c:v>FOLIG</c:v>
                </c:pt>
                <c:pt idx="580">
                  <c:v>KOENE</c:v>
                </c:pt>
                <c:pt idx="581">
                  <c:v>FRANK</c:v>
                </c:pt>
                <c:pt idx="582">
                  <c:v>LONEP</c:v>
                </c:pt>
                <c:pt idx="583">
                  <c:v>KOENE</c:v>
                </c:pt>
                <c:pt idx="584">
                  <c:v>ERNSH</c:v>
                </c:pt>
                <c:pt idx="585">
                  <c:v>HANAR</c:v>
                </c:pt>
                <c:pt idx="586">
                  <c:v>VAFFE</c:v>
                </c:pt>
                <c:pt idx="587">
                  <c:v>HILAA</c:v>
                </c:pt>
                <c:pt idx="588">
                  <c:v>ERNSH</c:v>
                </c:pt>
                <c:pt idx="589">
                  <c:v>ERNSH</c:v>
                </c:pt>
                <c:pt idx="590">
                  <c:v>SAVEA</c:v>
                </c:pt>
                <c:pt idx="591">
                  <c:v>WOLZA</c:v>
                </c:pt>
                <c:pt idx="592">
                  <c:v>RATTC</c:v>
                </c:pt>
                <c:pt idx="593">
                  <c:v>GODOS</c:v>
                </c:pt>
                <c:pt idx="594">
                  <c:v>REGGC</c:v>
                </c:pt>
                <c:pt idx="595">
                  <c:v>BOTTM</c:v>
                </c:pt>
                <c:pt idx="596">
                  <c:v>LAMAI</c:v>
                </c:pt>
                <c:pt idx="597">
                  <c:v>HILAA</c:v>
                </c:pt>
                <c:pt idx="598">
                  <c:v>PERIC</c:v>
                </c:pt>
                <c:pt idx="599">
                  <c:v>KOENE</c:v>
                </c:pt>
                <c:pt idx="600">
                  <c:v>FAMIA</c:v>
                </c:pt>
                <c:pt idx="601">
                  <c:v>BONAP</c:v>
                </c:pt>
                <c:pt idx="602">
                  <c:v>SAVEA</c:v>
                </c:pt>
                <c:pt idx="603">
                  <c:v>MAGAA</c:v>
                </c:pt>
                <c:pt idx="604">
                  <c:v>BOTTM</c:v>
                </c:pt>
                <c:pt idx="605">
                  <c:v>KOENE</c:v>
                </c:pt>
                <c:pt idx="606">
                  <c:v>MAISD</c:v>
                </c:pt>
                <c:pt idx="607">
                  <c:v>RATTC</c:v>
                </c:pt>
                <c:pt idx="608">
                  <c:v>LAUGB</c:v>
                </c:pt>
                <c:pt idx="609">
                  <c:v>LAMAI</c:v>
                </c:pt>
                <c:pt idx="610">
                  <c:v>LINOD</c:v>
                </c:pt>
                <c:pt idx="611">
                  <c:v>VICTE</c:v>
                </c:pt>
                <c:pt idx="612">
                  <c:v>RICAR</c:v>
                </c:pt>
                <c:pt idx="613">
                  <c:v>GALED</c:v>
                </c:pt>
                <c:pt idx="614">
                  <c:v>HILAA</c:v>
                </c:pt>
                <c:pt idx="615">
                  <c:v>LILAS</c:v>
                </c:pt>
                <c:pt idx="616">
                  <c:v>FRANK</c:v>
                </c:pt>
                <c:pt idx="617">
                  <c:v>LILAS</c:v>
                </c:pt>
                <c:pt idx="618">
                  <c:v>MAGAA</c:v>
                </c:pt>
                <c:pt idx="619">
                  <c:v>FRANS</c:v>
                </c:pt>
                <c:pt idx="620">
                  <c:v>SPLIR</c:v>
                </c:pt>
                <c:pt idx="621">
                  <c:v>BERGS</c:v>
                </c:pt>
                <c:pt idx="622">
                  <c:v>RANCH</c:v>
                </c:pt>
                <c:pt idx="623">
                  <c:v>SUPRD</c:v>
                </c:pt>
                <c:pt idx="624">
                  <c:v>QUICK</c:v>
                </c:pt>
                <c:pt idx="625">
                  <c:v>QUEDE</c:v>
                </c:pt>
                <c:pt idx="626">
                  <c:v>LEHMS</c:v>
                </c:pt>
                <c:pt idx="627">
                  <c:v>ERNSH</c:v>
                </c:pt>
                <c:pt idx="628">
                  <c:v>ANTON</c:v>
                </c:pt>
                <c:pt idx="629">
                  <c:v>PICCO</c:v>
                </c:pt>
                <c:pt idx="630">
                  <c:v>SAVEA</c:v>
                </c:pt>
                <c:pt idx="631">
                  <c:v>WHITC</c:v>
                </c:pt>
                <c:pt idx="632">
                  <c:v>RICSU</c:v>
                </c:pt>
                <c:pt idx="633">
                  <c:v>RICSU</c:v>
                </c:pt>
                <c:pt idx="634">
                  <c:v>HILAA</c:v>
                </c:pt>
                <c:pt idx="635">
                  <c:v>KOENE</c:v>
                </c:pt>
                <c:pt idx="636">
                  <c:v>DRACD</c:v>
                </c:pt>
                <c:pt idx="637">
                  <c:v>KOENE</c:v>
                </c:pt>
                <c:pt idx="638">
                  <c:v>BERGS</c:v>
                </c:pt>
                <c:pt idx="639">
                  <c:v>QUEEN</c:v>
                </c:pt>
                <c:pt idx="640">
                  <c:v>LACOR</c:v>
                </c:pt>
                <c:pt idx="641">
                  <c:v>MAISD</c:v>
                </c:pt>
                <c:pt idx="642">
                  <c:v>EASTC</c:v>
                </c:pt>
                <c:pt idx="643">
                  <c:v>HILAA</c:v>
                </c:pt>
                <c:pt idx="644">
                  <c:v>LEHMS</c:v>
                </c:pt>
                <c:pt idx="645">
                  <c:v>OLDWO</c:v>
                </c:pt>
                <c:pt idx="646">
                  <c:v>RATTC</c:v>
                </c:pt>
                <c:pt idx="647">
                  <c:v>LACOR</c:v>
                </c:pt>
                <c:pt idx="648">
                  <c:v>ERNSH</c:v>
                </c:pt>
                <c:pt idx="649">
                  <c:v>MORGK</c:v>
                </c:pt>
                <c:pt idx="650">
                  <c:v>SUPRD</c:v>
                </c:pt>
                <c:pt idx="651">
                  <c:v>WANDK</c:v>
                </c:pt>
                <c:pt idx="652">
                  <c:v>TORTU</c:v>
                </c:pt>
                <c:pt idx="653">
                  <c:v>BLONP</c:v>
                </c:pt>
                <c:pt idx="654">
                  <c:v>ERNSH</c:v>
                </c:pt>
                <c:pt idx="655">
                  <c:v>SEVES</c:v>
                </c:pt>
                <c:pt idx="656">
                  <c:v>SANTG</c:v>
                </c:pt>
                <c:pt idx="657">
                  <c:v>QUEEN</c:v>
                </c:pt>
                <c:pt idx="658">
                  <c:v>REGGC</c:v>
                </c:pt>
                <c:pt idx="659">
                  <c:v>SAVEA</c:v>
                </c:pt>
                <c:pt idx="660">
                  <c:v>SUPRD</c:v>
                </c:pt>
                <c:pt idx="661">
                  <c:v>LILAS</c:v>
                </c:pt>
                <c:pt idx="662">
                  <c:v>LAMAI</c:v>
                </c:pt>
                <c:pt idx="663">
                  <c:v>BLAUS</c:v>
                </c:pt>
                <c:pt idx="664">
                  <c:v>ERNSH</c:v>
                </c:pt>
                <c:pt idx="665">
                  <c:v>LONEP</c:v>
                </c:pt>
                <c:pt idx="666">
                  <c:v>THECR</c:v>
                </c:pt>
                <c:pt idx="667">
                  <c:v>ALFKI</c:v>
                </c:pt>
                <c:pt idx="668">
                  <c:v>MAISD</c:v>
                </c:pt>
                <c:pt idx="669">
                  <c:v>VAFFE</c:v>
                </c:pt>
                <c:pt idx="670">
                  <c:v>WHITC</c:v>
                </c:pt>
                <c:pt idx="671">
                  <c:v>SEVES</c:v>
                </c:pt>
                <c:pt idx="672">
                  <c:v>WILMK</c:v>
                </c:pt>
                <c:pt idx="673">
                  <c:v>BERGS</c:v>
                </c:pt>
                <c:pt idx="674">
                  <c:v>CACTU</c:v>
                </c:pt>
                <c:pt idx="675">
                  <c:v>ALFKI</c:v>
                </c:pt>
                <c:pt idx="676">
                  <c:v>HILAA</c:v>
                </c:pt>
                <c:pt idx="677">
                  <c:v>ERNSH</c:v>
                </c:pt>
                <c:pt idx="678">
                  <c:v>LINOD</c:v>
                </c:pt>
                <c:pt idx="679">
                  <c:v>QUEEN</c:v>
                </c:pt>
                <c:pt idx="680">
                  <c:v>GROSR</c:v>
                </c:pt>
                <c:pt idx="681">
                  <c:v>COMMI</c:v>
                </c:pt>
                <c:pt idx="682">
                  <c:v>OLDWO</c:v>
                </c:pt>
                <c:pt idx="683">
                  <c:v>PERIC</c:v>
                </c:pt>
                <c:pt idx="684">
                  <c:v>BLONP</c:v>
                </c:pt>
                <c:pt idx="685">
                  <c:v>SPLIR</c:v>
                </c:pt>
                <c:pt idx="686">
                  <c:v>ERNSH</c:v>
                </c:pt>
                <c:pt idx="687">
                  <c:v>EASTC</c:v>
                </c:pt>
                <c:pt idx="688">
                  <c:v>SAVEA</c:v>
                </c:pt>
                <c:pt idx="689">
                  <c:v>VAFFE</c:v>
                </c:pt>
                <c:pt idx="690">
                  <c:v>SAVEA</c:v>
                </c:pt>
                <c:pt idx="691">
                  <c:v>WARTH</c:v>
                </c:pt>
                <c:pt idx="692">
                  <c:v>THECR</c:v>
                </c:pt>
                <c:pt idx="693">
                  <c:v>GODOS</c:v>
                </c:pt>
                <c:pt idx="694">
                  <c:v>RICSU</c:v>
                </c:pt>
                <c:pt idx="695">
                  <c:v>QUICK</c:v>
                </c:pt>
                <c:pt idx="696">
                  <c:v>LEHMS</c:v>
                </c:pt>
                <c:pt idx="697">
                  <c:v>LAMAI</c:v>
                </c:pt>
                <c:pt idx="698">
                  <c:v>FRANK</c:v>
                </c:pt>
                <c:pt idx="699">
                  <c:v>TRADH</c:v>
                </c:pt>
                <c:pt idx="700">
                  <c:v>BERGS</c:v>
                </c:pt>
                <c:pt idx="701">
                  <c:v>KOENE</c:v>
                </c:pt>
                <c:pt idx="702">
                  <c:v>HUNGO</c:v>
                </c:pt>
                <c:pt idx="703">
                  <c:v>HUNGO</c:v>
                </c:pt>
                <c:pt idx="704">
                  <c:v>FRANR</c:v>
                </c:pt>
                <c:pt idx="705">
                  <c:v>FOLKO</c:v>
                </c:pt>
                <c:pt idx="706">
                  <c:v>GREAL</c:v>
                </c:pt>
                <c:pt idx="707">
                  <c:v>PRINI</c:v>
                </c:pt>
                <c:pt idx="708">
                  <c:v>SAVEA</c:v>
                </c:pt>
                <c:pt idx="709">
                  <c:v>ERNSH</c:v>
                </c:pt>
                <c:pt idx="710">
                  <c:v>ROMEY</c:v>
                </c:pt>
                <c:pt idx="711">
                  <c:v>ROMEY</c:v>
                </c:pt>
                <c:pt idx="712">
                  <c:v>FOLKO</c:v>
                </c:pt>
                <c:pt idx="713">
                  <c:v>SPLIR</c:v>
                </c:pt>
                <c:pt idx="714">
                  <c:v>OLDWO</c:v>
                </c:pt>
                <c:pt idx="715">
                  <c:v>HUNGO</c:v>
                </c:pt>
                <c:pt idx="716">
                  <c:v>RATTC</c:v>
                </c:pt>
                <c:pt idx="717">
                  <c:v>LILAS</c:v>
                </c:pt>
                <c:pt idx="718">
                  <c:v>KOENE</c:v>
                </c:pt>
                <c:pt idx="719">
                  <c:v>LEHMS</c:v>
                </c:pt>
                <c:pt idx="720">
                  <c:v>EASTC</c:v>
                </c:pt>
                <c:pt idx="721">
                  <c:v>LEHMS</c:v>
                </c:pt>
                <c:pt idx="722">
                  <c:v>FRANK</c:v>
                </c:pt>
                <c:pt idx="723">
                  <c:v>FAMIA</c:v>
                </c:pt>
                <c:pt idx="724">
                  <c:v>GOURL</c:v>
                </c:pt>
                <c:pt idx="725">
                  <c:v>QUEEN</c:v>
                </c:pt>
                <c:pt idx="726">
                  <c:v>GOURL</c:v>
                </c:pt>
                <c:pt idx="727">
                  <c:v>RICSU</c:v>
                </c:pt>
                <c:pt idx="728">
                  <c:v>QUEEN</c:v>
                </c:pt>
                <c:pt idx="729">
                  <c:v>SIMOB</c:v>
                </c:pt>
                <c:pt idx="730">
                  <c:v>TRADH</c:v>
                </c:pt>
                <c:pt idx="731">
                  <c:v>BERGS</c:v>
                </c:pt>
                <c:pt idx="732">
                  <c:v>LEHMS</c:v>
                </c:pt>
                <c:pt idx="733">
                  <c:v>KOENE</c:v>
                </c:pt>
                <c:pt idx="734">
                  <c:v>HUNGO</c:v>
                </c:pt>
                <c:pt idx="735">
                  <c:v>ROMEY</c:v>
                </c:pt>
                <c:pt idx="736">
                  <c:v>HILAA</c:v>
                </c:pt>
                <c:pt idx="737">
                  <c:v>SANTG</c:v>
                </c:pt>
                <c:pt idx="738">
                  <c:v>LILAS</c:v>
                </c:pt>
                <c:pt idx="739">
                  <c:v>HANAR</c:v>
                </c:pt>
                <c:pt idx="740">
                  <c:v>RATTC</c:v>
                </c:pt>
                <c:pt idx="741">
                  <c:v>QUICK</c:v>
                </c:pt>
                <c:pt idx="742">
                  <c:v>KOENE</c:v>
                </c:pt>
                <c:pt idx="743">
                  <c:v>HUNGO</c:v>
                </c:pt>
                <c:pt idx="744">
                  <c:v>FRANK</c:v>
                </c:pt>
                <c:pt idx="745">
                  <c:v>WANDK</c:v>
                </c:pt>
                <c:pt idx="746">
                  <c:v>SEVES</c:v>
                </c:pt>
                <c:pt idx="747">
                  <c:v>DRACD</c:v>
                </c:pt>
                <c:pt idx="748">
                  <c:v>WOLZA</c:v>
                </c:pt>
                <c:pt idx="749">
                  <c:v>MEREP</c:v>
                </c:pt>
                <c:pt idx="750">
                  <c:v>ERNSH</c:v>
                </c:pt>
                <c:pt idx="751">
                  <c:v>SAVEA</c:v>
                </c:pt>
                <c:pt idx="752">
                  <c:v>GOURL</c:v>
                </c:pt>
                <c:pt idx="753">
                  <c:v>TOMSP</c:v>
                </c:pt>
                <c:pt idx="754">
                  <c:v>SUPRD</c:v>
                </c:pt>
                <c:pt idx="755">
                  <c:v>TRADH</c:v>
                </c:pt>
                <c:pt idx="756">
                  <c:v>RICSU</c:v>
                </c:pt>
                <c:pt idx="757">
                  <c:v>QUICK</c:v>
                </c:pt>
                <c:pt idx="758">
                  <c:v>RATTC</c:v>
                </c:pt>
                <c:pt idx="759">
                  <c:v>HUNGO</c:v>
                </c:pt>
                <c:pt idx="760">
                  <c:v>RATTC</c:v>
                </c:pt>
                <c:pt idx="761">
                  <c:v>TORTU</c:v>
                </c:pt>
                <c:pt idx="762">
                  <c:v>BLONP</c:v>
                </c:pt>
                <c:pt idx="763">
                  <c:v>QUEEN</c:v>
                </c:pt>
                <c:pt idx="764">
                  <c:v>WANDK</c:v>
                </c:pt>
                <c:pt idx="765">
                  <c:v>OLDWO</c:v>
                </c:pt>
                <c:pt idx="766">
                  <c:v>HILAA</c:v>
                </c:pt>
                <c:pt idx="767">
                  <c:v>SAVEA</c:v>
                </c:pt>
                <c:pt idx="768">
                  <c:v>BONAP</c:v>
                </c:pt>
                <c:pt idx="769">
                  <c:v>PICCO</c:v>
                </c:pt>
                <c:pt idx="770">
                  <c:v>AROUT</c:v>
                </c:pt>
                <c:pt idx="771">
                  <c:v>ERNSH</c:v>
                </c:pt>
                <c:pt idx="772">
                  <c:v>FOLKO</c:v>
                </c:pt>
                <c:pt idx="773">
                  <c:v>ERNSH</c:v>
                </c:pt>
                <c:pt idx="774">
                  <c:v>CACTU</c:v>
                </c:pt>
                <c:pt idx="775">
                  <c:v>HANAR</c:v>
                </c:pt>
                <c:pt idx="776">
                  <c:v>REGGC</c:v>
                </c:pt>
                <c:pt idx="777">
                  <c:v>BLONP</c:v>
                </c:pt>
                <c:pt idx="778">
                  <c:v>OTTIK</c:v>
                </c:pt>
                <c:pt idx="779">
                  <c:v>OLDWO</c:v>
                </c:pt>
                <c:pt idx="780">
                  <c:v>HANAR</c:v>
                </c:pt>
                <c:pt idx="781">
                  <c:v>SAVEA</c:v>
                </c:pt>
                <c:pt idx="782">
                  <c:v>MORGK</c:v>
                </c:pt>
                <c:pt idx="783">
                  <c:v>AROUT</c:v>
                </c:pt>
                <c:pt idx="784">
                  <c:v>LINOD</c:v>
                </c:pt>
                <c:pt idx="785">
                  <c:v>AROUT</c:v>
                </c:pt>
                <c:pt idx="786">
                  <c:v>LEHMS</c:v>
                </c:pt>
                <c:pt idx="787">
                  <c:v>ERNSH</c:v>
                </c:pt>
                <c:pt idx="788">
                  <c:v>RATTC</c:v>
                </c:pt>
                <c:pt idx="789">
                  <c:v>WANDK</c:v>
                </c:pt>
                <c:pt idx="790">
                  <c:v>SEVES</c:v>
                </c:pt>
                <c:pt idx="791">
                  <c:v>BERGS</c:v>
                </c:pt>
                <c:pt idx="792">
                  <c:v>ANATR</c:v>
                </c:pt>
                <c:pt idx="793">
                  <c:v>MAGAA</c:v>
                </c:pt>
                <c:pt idx="794">
                  <c:v>RANCH</c:v>
                </c:pt>
                <c:pt idx="795">
                  <c:v>HUNGO</c:v>
                </c:pt>
                <c:pt idx="796">
                  <c:v>LILAS</c:v>
                </c:pt>
                <c:pt idx="797">
                  <c:v>PICCO</c:v>
                </c:pt>
                <c:pt idx="798">
                  <c:v>SUPRD</c:v>
                </c:pt>
                <c:pt idx="799">
                  <c:v>WHITC</c:v>
                </c:pt>
                <c:pt idx="800">
                  <c:v>SPLIR</c:v>
                </c:pt>
                <c:pt idx="801">
                  <c:v>SIMOB</c:v>
                </c:pt>
                <c:pt idx="802">
                  <c:v>ERNSH</c:v>
                </c:pt>
                <c:pt idx="803">
                  <c:v>BOTTM</c:v>
                </c:pt>
                <c:pt idx="804">
                  <c:v>FAMIA</c:v>
                </c:pt>
                <c:pt idx="805">
                  <c:v>HUNGC</c:v>
                </c:pt>
                <c:pt idx="806">
                  <c:v>LAMAI</c:v>
                </c:pt>
                <c:pt idx="807">
                  <c:v>ISLAT</c:v>
                </c:pt>
                <c:pt idx="808">
                  <c:v>QUICK</c:v>
                </c:pt>
                <c:pt idx="809">
                  <c:v>BSBEV</c:v>
                </c:pt>
                <c:pt idx="810">
                  <c:v>REGGC</c:v>
                </c:pt>
                <c:pt idx="811">
                  <c:v>TRAIH</c:v>
                </c:pt>
                <c:pt idx="812">
                  <c:v>SAVEA</c:v>
                </c:pt>
                <c:pt idx="813">
                  <c:v>WANDK</c:v>
                </c:pt>
                <c:pt idx="814">
                  <c:v>ANTON</c:v>
                </c:pt>
                <c:pt idx="815">
                  <c:v>ANTON</c:v>
                </c:pt>
                <c:pt idx="816">
                  <c:v>SAVEA</c:v>
                </c:pt>
                <c:pt idx="817">
                  <c:v>VICTE</c:v>
                </c:pt>
                <c:pt idx="818">
                  <c:v>WHITC</c:v>
                </c:pt>
                <c:pt idx="819">
                  <c:v>QUEEN</c:v>
                </c:pt>
                <c:pt idx="820">
                  <c:v>TORTU</c:v>
                </c:pt>
                <c:pt idx="821">
                  <c:v>RICSU</c:v>
                </c:pt>
                <c:pt idx="822">
                  <c:v>LACOR</c:v>
                </c:pt>
                <c:pt idx="823">
                  <c:v>EASTC</c:v>
                </c:pt>
                <c:pt idx="824">
                  <c:v>BOTTM</c:v>
                </c:pt>
                <c:pt idx="825">
                  <c:v>CACTU</c:v>
                </c:pt>
                <c:pt idx="826">
                  <c:v>RICAR</c:v>
                </c:pt>
                <c:pt idx="827">
                  <c:v>ISLAT</c:v>
                </c:pt>
                <c:pt idx="828">
                  <c:v>VAFFE</c:v>
                </c:pt>
                <c:pt idx="829">
                  <c:v>TOMSP</c:v>
                </c:pt>
                <c:pt idx="830">
                  <c:v>WHITC</c:v>
                </c:pt>
                <c:pt idx="831">
                  <c:v>TOMSP</c:v>
                </c:pt>
                <c:pt idx="832">
                  <c:v>ANTON</c:v>
                </c:pt>
                <c:pt idx="833">
                  <c:v>VAFFE</c:v>
                </c:pt>
                <c:pt idx="834">
                  <c:v>SAVEA</c:v>
                </c:pt>
                <c:pt idx="835">
                  <c:v>THEBI</c:v>
                </c:pt>
                <c:pt idx="836">
                  <c:v>DUMON</c:v>
                </c:pt>
                <c:pt idx="837">
                  <c:v>CACTU</c:v>
                </c:pt>
                <c:pt idx="838">
                  <c:v>ERNSH</c:v>
                </c:pt>
                <c:pt idx="839">
                  <c:v>ERNSH</c:v>
                </c:pt>
                <c:pt idx="840">
                  <c:v>HUNGO</c:v>
                </c:pt>
                <c:pt idx="841">
                  <c:v>WHITC</c:v>
                </c:pt>
                <c:pt idx="842">
                  <c:v>QUEDE</c:v>
                </c:pt>
                <c:pt idx="843">
                  <c:v>QUICK</c:v>
                </c:pt>
                <c:pt idx="844">
                  <c:v>ISLAT</c:v>
                </c:pt>
                <c:pt idx="845">
                  <c:v>SAVEA</c:v>
                </c:pt>
                <c:pt idx="846">
                  <c:v>ERNSH</c:v>
                </c:pt>
                <c:pt idx="847">
                  <c:v>SAVEA</c:v>
                </c:pt>
                <c:pt idx="848">
                  <c:v>EASTC</c:v>
                </c:pt>
                <c:pt idx="849">
                  <c:v>MEREP</c:v>
                </c:pt>
                <c:pt idx="850">
                  <c:v>BERGS</c:v>
                </c:pt>
                <c:pt idx="851">
                  <c:v>CACTU</c:v>
                </c:pt>
                <c:pt idx="852">
                  <c:v>VICTE</c:v>
                </c:pt>
                <c:pt idx="853">
                  <c:v>FURIB</c:v>
                </c:pt>
                <c:pt idx="854">
                  <c:v>WARTH</c:v>
                </c:pt>
                <c:pt idx="855">
                  <c:v>BSBEV</c:v>
                </c:pt>
                <c:pt idx="856">
                  <c:v>QUEDE</c:v>
                </c:pt>
                <c:pt idx="857">
                  <c:v>GREAL</c:v>
                </c:pt>
                <c:pt idx="858">
                  <c:v>ERNSH</c:v>
                </c:pt>
                <c:pt idx="859">
                  <c:v>LINOD</c:v>
                </c:pt>
                <c:pt idx="860">
                  <c:v>QUEDE</c:v>
                </c:pt>
                <c:pt idx="861">
                  <c:v>WHITC</c:v>
                </c:pt>
                <c:pt idx="862">
                  <c:v>FOLIG</c:v>
                </c:pt>
                <c:pt idx="863">
                  <c:v>SPLIR</c:v>
                </c:pt>
                <c:pt idx="864">
                  <c:v>SANTG</c:v>
                </c:pt>
                <c:pt idx="865">
                  <c:v>ERNSH</c:v>
                </c:pt>
                <c:pt idx="866">
                  <c:v>QUICK</c:v>
                </c:pt>
                <c:pt idx="867">
                  <c:v>AROUT</c:v>
                </c:pt>
                <c:pt idx="868">
                  <c:v>QUEEN</c:v>
                </c:pt>
                <c:pt idx="869">
                  <c:v>WOLZA</c:v>
                </c:pt>
                <c:pt idx="870">
                  <c:v>VAFFE</c:v>
                </c:pt>
                <c:pt idx="871">
                  <c:v>HILAA</c:v>
                </c:pt>
                <c:pt idx="872">
                  <c:v>SAVEA</c:v>
                </c:pt>
                <c:pt idx="873">
                  <c:v>LINOD</c:v>
                </c:pt>
                <c:pt idx="874">
                  <c:v>WANDK</c:v>
                </c:pt>
                <c:pt idx="875">
                  <c:v>RICSU</c:v>
                </c:pt>
                <c:pt idx="876">
                  <c:v>WARTH</c:v>
                </c:pt>
                <c:pt idx="877">
                  <c:v>HUNGO</c:v>
                </c:pt>
                <c:pt idx="878">
                  <c:v>QUICK</c:v>
                </c:pt>
                <c:pt idx="879">
                  <c:v>FRANK</c:v>
                </c:pt>
                <c:pt idx="880">
                  <c:v>FRANK</c:v>
                </c:pt>
                <c:pt idx="881">
                  <c:v>LAMAI</c:v>
                </c:pt>
                <c:pt idx="882">
                  <c:v>LAMAI</c:v>
                </c:pt>
                <c:pt idx="883">
                  <c:v>QUEEN</c:v>
                </c:pt>
                <c:pt idx="884">
                  <c:v>BONAP</c:v>
                </c:pt>
                <c:pt idx="885">
                  <c:v>QUICK</c:v>
                </c:pt>
                <c:pt idx="886">
                  <c:v>SEVES</c:v>
                </c:pt>
                <c:pt idx="887">
                  <c:v>RICAR</c:v>
                </c:pt>
                <c:pt idx="888">
                  <c:v>LAMAI</c:v>
                </c:pt>
                <c:pt idx="889">
                  <c:v>SIMOB</c:v>
                </c:pt>
                <c:pt idx="890">
                  <c:v>HUNGO</c:v>
                </c:pt>
                <c:pt idx="891">
                  <c:v>THEBI</c:v>
                </c:pt>
                <c:pt idx="892">
                  <c:v>KOENE</c:v>
                </c:pt>
                <c:pt idx="893">
                  <c:v>VINET</c:v>
                </c:pt>
                <c:pt idx="894">
                  <c:v>MAGAA</c:v>
                </c:pt>
                <c:pt idx="895">
                  <c:v>HANAR</c:v>
                </c:pt>
                <c:pt idx="896">
                  <c:v>GREAL</c:v>
                </c:pt>
                <c:pt idx="897">
                  <c:v>SAVEA</c:v>
                </c:pt>
                <c:pt idx="898">
                  <c:v>GODOS</c:v>
                </c:pt>
                <c:pt idx="899">
                  <c:v>AROUT</c:v>
                </c:pt>
                <c:pt idx="900">
                  <c:v>WHITC</c:v>
                </c:pt>
                <c:pt idx="901">
                  <c:v>CENTC</c:v>
                </c:pt>
                <c:pt idx="902">
                  <c:v>FOLIG</c:v>
                </c:pt>
                <c:pt idx="903">
                  <c:v>SEVES</c:v>
                </c:pt>
                <c:pt idx="904">
                  <c:v>SAVEA</c:v>
                </c:pt>
                <c:pt idx="905">
                  <c:v>CHOPS</c:v>
                </c:pt>
                <c:pt idx="906">
                  <c:v>SPLIR</c:v>
                </c:pt>
                <c:pt idx="907">
                  <c:v>ERNSH</c:v>
                </c:pt>
                <c:pt idx="908">
                  <c:v>PICCO</c:v>
                </c:pt>
                <c:pt idx="909">
                  <c:v>BLONP</c:v>
                </c:pt>
                <c:pt idx="910">
                  <c:v>QUEEN</c:v>
                </c:pt>
                <c:pt idx="911">
                  <c:v>SIMOB</c:v>
                </c:pt>
                <c:pt idx="912">
                  <c:v>RATTC</c:v>
                </c:pt>
                <c:pt idx="913">
                  <c:v>QUICK</c:v>
                </c:pt>
                <c:pt idx="914">
                  <c:v>GREAL</c:v>
                </c:pt>
                <c:pt idx="915">
                  <c:v>BERGS</c:v>
                </c:pt>
                <c:pt idx="916">
                  <c:v>HANAR</c:v>
                </c:pt>
                <c:pt idx="917">
                  <c:v>GREAL</c:v>
                </c:pt>
                <c:pt idx="918">
                  <c:v>KOENE</c:v>
                </c:pt>
                <c:pt idx="919">
                  <c:v>RANCH</c:v>
                </c:pt>
                <c:pt idx="920">
                  <c:v>QUICK</c:v>
                </c:pt>
                <c:pt idx="921">
                  <c:v>RATTC</c:v>
                </c:pt>
                <c:pt idx="922">
                  <c:v>SPECD</c:v>
                </c:pt>
                <c:pt idx="923">
                  <c:v>HANAR</c:v>
                </c:pt>
                <c:pt idx="924">
                  <c:v>WHITC</c:v>
                </c:pt>
                <c:pt idx="925">
                  <c:v>HANAR</c:v>
                </c:pt>
                <c:pt idx="926">
                  <c:v>HILAA</c:v>
                </c:pt>
                <c:pt idx="927">
                  <c:v>BLONP</c:v>
                </c:pt>
                <c:pt idx="928">
                  <c:v>OLDWO</c:v>
                </c:pt>
                <c:pt idx="929">
                  <c:v>KOENE</c:v>
                </c:pt>
                <c:pt idx="930">
                  <c:v>FAMIA</c:v>
                </c:pt>
                <c:pt idx="931">
                  <c:v>QUICK</c:v>
                </c:pt>
                <c:pt idx="932">
                  <c:v>SEVES</c:v>
                </c:pt>
                <c:pt idx="933">
                  <c:v>BERGS</c:v>
                </c:pt>
                <c:pt idx="934">
                  <c:v>WARTH</c:v>
                </c:pt>
                <c:pt idx="935">
                  <c:v>OTTIK</c:v>
                </c:pt>
                <c:pt idx="936">
                  <c:v>TRAIH</c:v>
                </c:pt>
                <c:pt idx="937">
                  <c:v>BLAUS</c:v>
                </c:pt>
                <c:pt idx="938">
                  <c:v>ALFKI</c:v>
                </c:pt>
                <c:pt idx="939">
                  <c:v>QUEDE</c:v>
                </c:pt>
                <c:pt idx="940">
                  <c:v>BERGS</c:v>
                </c:pt>
                <c:pt idx="941">
                  <c:v>HUNGO</c:v>
                </c:pt>
                <c:pt idx="942">
                  <c:v>FOLKO</c:v>
                </c:pt>
                <c:pt idx="943">
                  <c:v>ERNSH</c:v>
                </c:pt>
                <c:pt idx="944">
                  <c:v>MAGAA</c:v>
                </c:pt>
                <c:pt idx="945">
                  <c:v>BONAP</c:v>
                </c:pt>
                <c:pt idx="946">
                  <c:v>TRADH</c:v>
                </c:pt>
                <c:pt idx="947">
                  <c:v>LINOD</c:v>
                </c:pt>
                <c:pt idx="948">
                  <c:v>LILAS</c:v>
                </c:pt>
                <c:pt idx="949">
                  <c:v>FOLKO</c:v>
                </c:pt>
                <c:pt idx="950">
                  <c:v>TORTU</c:v>
                </c:pt>
                <c:pt idx="951">
                  <c:v>FRANK</c:v>
                </c:pt>
                <c:pt idx="952">
                  <c:v>QUICK</c:v>
                </c:pt>
                <c:pt idx="953">
                  <c:v>WANDK</c:v>
                </c:pt>
                <c:pt idx="954">
                  <c:v>GODOS</c:v>
                </c:pt>
                <c:pt idx="955">
                  <c:v>FAMIA</c:v>
                </c:pt>
                <c:pt idx="956">
                  <c:v>BOTTM</c:v>
                </c:pt>
                <c:pt idx="957">
                  <c:v>RANCH</c:v>
                </c:pt>
                <c:pt idx="958">
                  <c:v>VAFFE</c:v>
                </c:pt>
                <c:pt idx="959">
                  <c:v>PERIC</c:v>
                </c:pt>
                <c:pt idx="960">
                  <c:v>LAZYK</c:v>
                </c:pt>
                <c:pt idx="961">
                  <c:v>BSBEV</c:v>
                </c:pt>
                <c:pt idx="962">
                  <c:v>HILAA</c:v>
                </c:pt>
                <c:pt idx="963">
                  <c:v>ANTON</c:v>
                </c:pt>
                <c:pt idx="964">
                  <c:v>BERGS</c:v>
                </c:pt>
                <c:pt idx="965">
                  <c:v>TRAIH</c:v>
                </c:pt>
                <c:pt idx="966">
                  <c:v>SAVEA</c:v>
                </c:pt>
                <c:pt idx="967">
                  <c:v>HILAA</c:v>
                </c:pt>
                <c:pt idx="968">
                  <c:v>QUICK</c:v>
                </c:pt>
                <c:pt idx="969">
                  <c:v>QUEEN</c:v>
                </c:pt>
                <c:pt idx="970">
                  <c:v>BONAP</c:v>
                </c:pt>
                <c:pt idx="971">
                  <c:v>OTTIK</c:v>
                </c:pt>
                <c:pt idx="972">
                  <c:v>VAFFE</c:v>
                </c:pt>
                <c:pt idx="973">
                  <c:v>SAVEA</c:v>
                </c:pt>
                <c:pt idx="974">
                  <c:v>MAGAA</c:v>
                </c:pt>
                <c:pt idx="975">
                  <c:v>FRANS</c:v>
                </c:pt>
                <c:pt idx="976">
                  <c:v>LINOD</c:v>
                </c:pt>
                <c:pt idx="977">
                  <c:v>KOENE</c:v>
                </c:pt>
                <c:pt idx="978">
                  <c:v>WILMK</c:v>
                </c:pt>
                <c:pt idx="979">
                  <c:v>ERNSH</c:v>
                </c:pt>
                <c:pt idx="980">
                  <c:v>LINOD</c:v>
                </c:pt>
                <c:pt idx="981">
                  <c:v>MAISD</c:v>
                </c:pt>
                <c:pt idx="982">
                  <c:v>THECR</c:v>
                </c:pt>
                <c:pt idx="983">
                  <c:v>SUPRD</c:v>
                </c:pt>
                <c:pt idx="984">
                  <c:v>HUNGO</c:v>
                </c:pt>
                <c:pt idx="985">
                  <c:v>HANAR</c:v>
                </c:pt>
                <c:pt idx="986">
                  <c:v>OTTIK</c:v>
                </c:pt>
                <c:pt idx="987">
                  <c:v>FOLKO</c:v>
                </c:pt>
                <c:pt idx="988">
                  <c:v>RATTC</c:v>
                </c:pt>
                <c:pt idx="989">
                  <c:v>ISLAT</c:v>
                </c:pt>
                <c:pt idx="990">
                  <c:v>ERNSH</c:v>
                </c:pt>
                <c:pt idx="991">
                  <c:v>QUEDE</c:v>
                </c:pt>
                <c:pt idx="992">
                  <c:v>BOTTM</c:v>
                </c:pt>
                <c:pt idx="993">
                  <c:v>BERGS</c:v>
                </c:pt>
                <c:pt idx="994">
                  <c:v>LAUGB</c:v>
                </c:pt>
                <c:pt idx="995">
                  <c:v>CACTU</c:v>
                </c:pt>
                <c:pt idx="996">
                  <c:v>TOMSP</c:v>
                </c:pt>
                <c:pt idx="997">
                  <c:v>BLONP</c:v>
                </c:pt>
                <c:pt idx="998">
                  <c:v>OTTIK</c:v>
                </c:pt>
                <c:pt idx="999">
                  <c:v>REGGC</c:v>
                </c:pt>
                <c:pt idx="1000">
                  <c:v>SAVEA</c:v>
                </c:pt>
                <c:pt idx="1001">
                  <c:v>SAVEA</c:v>
                </c:pt>
                <c:pt idx="1002">
                  <c:v>SAVEA</c:v>
                </c:pt>
                <c:pt idx="1003">
                  <c:v>FAMIA</c:v>
                </c:pt>
                <c:pt idx="1004">
                  <c:v>PICCO</c:v>
                </c:pt>
                <c:pt idx="1005">
                  <c:v>VAFFE</c:v>
                </c:pt>
                <c:pt idx="1006">
                  <c:v>BERGS</c:v>
                </c:pt>
                <c:pt idx="1007">
                  <c:v>FRANK</c:v>
                </c:pt>
                <c:pt idx="1008">
                  <c:v>AROUT</c:v>
                </c:pt>
                <c:pt idx="1009">
                  <c:v>VICTE</c:v>
                </c:pt>
                <c:pt idx="1010">
                  <c:v>MAGAA</c:v>
                </c:pt>
                <c:pt idx="1011">
                  <c:v>FOLKO</c:v>
                </c:pt>
                <c:pt idx="1012">
                  <c:v>DUMON</c:v>
                </c:pt>
                <c:pt idx="1013">
                  <c:v>HILAA</c:v>
                </c:pt>
                <c:pt idx="1014">
                  <c:v>SANTG</c:v>
                </c:pt>
                <c:pt idx="1015">
                  <c:v>RICSU</c:v>
                </c:pt>
                <c:pt idx="1016">
                  <c:v>HILAA</c:v>
                </c:pt>
                <c:pt idx="1017">
                  <c:v>LACOR</c:v>
                </c:pt>
                <c:pt idx="1018">
                  <c:v>QUEDE</c:v>
                </c:pt>
                <c:pt idx="1019">
                  <c:v>FOLKO</c:v>
                </c:pt>
                <c:pt idx="1020">
                  <c:v>OTTIK</c:v>
                </c:pt>
                <c:pt idx="1021">
                  <c:v>LINOD</c:v>
                </c:pt>
                <c:pt idx="1022">
                  <c:v>SAVEA</c:v>
                </c:pt>
                <c:pt idx="1023">
                  <c:v>DRACD</c:v>
                </c:pt>
                <c:pt idx="1024">
                  <c:v>ERNSH</c:v>
                </c:pt>
                <c:pt idx="1025">
                  <c:v>VINET</c:v>
                </c:pt>
                <c:pt idx="1026">
                  <c:v>HUNGO</c:v>
                </c:pt>
                <c:pt idx="1027">
                  <c:v>DUMON</c:v>
                </c:pt>
                <c:pt idx="1028">
                  <c:v>MEREP</c:v>
                </c:pt>
                <c:pt idx="1029">
                  <c:v>QUICK</c:v>
                </c:pt>
                <c:pt idx="1030">
                  <c:v>MAGAA</c:v>
                </c:pt>
                <c:pt idx="1031">
                  <c:v>SUPRD</c:v>
                </c:pt>
                <c:pt idx="1032">
                  <c:v>BOTTM</c:v>
                </c:pt>
                <c:pt idx="1033">
                  <c:v>HILAA</c:v>
                </c:pt>
                <c:pt idx="1034">
                  <c:v>HUNGO</c:v>
                </c:pt>
                <c:pt idx="1035">
                  <c:v>ERNSH</c:v>
                </c:pt>
                <c:pt idx="1036">
                  <c:v>QUICK</c:v>
                </c:pt>
                <c:pt idx="1037">
                  <c:v>ANATR</c:v>
                </c:pt>
                <c:pt idx="1038">
                  <c:v>GOURL</c:v>
                </c:pt>
                <c:pt idx="1039">
                  <c:v>BONAP</c:v>
                </c:pt>
                <c:pt idx="1040">
                  <c:v>WILMK</c:v>
                </c:pt>
                <c:pt idx="1041">
                  <c:v>OLDWO</c:v>
                </c:pt>
                <c:pt idx="1042">
                  <c:v>CHOPS</c:v>
                </c:pt>
                <c:pt idx="1043">
                  <c:v>SUPRD</c:v>
                </c:pt>
                <c:pt idx="1044">
                  <c:v>ERNSH</c:v>
                </c:pt>
                <c:pt idx="1045">
                  <c:v>GOURL</c:v>
                </c:pt>
                <c:pt idx="1046">
                  <c:v>ANTON</c:v>
                </c:pt>
                <c:pt idx="1047">
                  <c:v>SAVEA</c:v>
                </c:pt>
                <c:pt idx="1048">
                  <c:v>LAMAI</c:v>
                </c:pt>
                <c:pt idx="1049">
                  <c:v>QUICK</c:v>
                </c:pt>
                <c:pt idx="1050">
                  <c:v>SAVEA</c:v>
                </c:pt>
                <c:pt idx="1051">
                  <c:v>PRINI</c:v>
                </c:pt>
                <c:pt idx="1052">
                  <c:v>SUPRD</c:v>
                </c:pt>
                <c:pt idx="1053">
                  <c:v>WARTH</c:v>
                </c:pt>
                <c:pt idx="1054">
                  <c:v>SUPRD</c:v>
                </c:pt>
                <c:pt idx="1055">
                  <c:v>HUNGO</c:v>
                </c:pt>
                <c:pt idx="1056">
                  <c:v>WANDK</c:v>
                </c:pt>
                <c:pt idx="1057">
                  <c:v>BONAP</c:v>
                </c:pt>
                <c:pt idx="1058">
                  <c:v>SUPRD</c:v>
                </c:pt>
                <c:pt idx="1059">
                  <c:v>FURIB</c:v>
                </c:pt>
                <c:pt idx="1060">
                  <c:v>KOENE</c:v>
                </c:pt>
                <c:pt idx="1061">
                  <c:v>ANTON</c:v>
                </c:pt>
                <c:pt idx="1062">
                  <c:v>BERGS</c:v>
                </c:pt>
                <c:pt idx="1063">
                  <c:v>PICCO</c:v>
                </c:pt>
                <c:pt idx="1064">
                  <c:v>WELLI</c:v>
                </c:pt>
                <c:pt idx="1065">
                  <c:v>WILMK</c:v>
                </c:pt>
                <c:pt idx="1066">
                  <c:v>OLDWO</c:v>
                </c:pt>
                <c:pt idx="1067">
                  <c:v>MAISD</c:v>
                </c:pt>
                <c:pt idx="1068">
                  <c:v>VICTE</c:v>
                </c:pt>
                <c:pt idx="1069">
                  <c:v>CACTU</c:v>
                </c:pt>
                <c:pt idx="1070">
                  <c:v>TORTU</c:v>
                </c:pt>
                <c:pt idx="1071">
                  <c:v>LAMAI</c:v>
                </c:pt>
                <c:pt idx="1072">
                  <c:v>QUICK</c:v>
                </c:pt>
                <c:pt idx="1073">
                  <c:v>BOTTM</c:v>
                </c:pt>
                <c:pt idx="1074">
                  <c:v>EASTC</c:v>
                </c:pt>
                <c:pt idx="1075">
                  <c:v>BSBEV</c:v>
                </c:pt>
                <c:pt idx="1076">
                  <c:v>HANAR</c:v>
                </c:pt>
                <c:pt idx="1077">
                  <c:v>QUEEN</c:v>
                </c:pt>
                <c:pt idx="1078">
                  <c:v>BERGS</c:v>
                </c:pt>
                <c:pt idx="1079">
                  <c:v>LEHMS</c:v>
                </c:pt>
                <c:pt idx="1080">
                  <c:v>QUEDE</c:v>
                </c:pt>
                <c:pt idx="1081">
                  <c:v>ERNSH</c:v>
                </c:pt>
                <c:pt idx="1082">
                  <c:v>BOTTM</c:v>
                </c:pt>
                <c:pt idx="1083">
                  <c:v>SAVEA</c:v>
                </c:pt>
                <c:pt idx="1084">
                  <c:v>WHITC</c:v>
                </c:pt>
                <c:pt idx="1085">
                  <c:v>FURIB</c:v>
                </c:pt>
                <c:pt idx="1086">
                  <c:v>TORTU</c:v>
                </c:pt>
                <c:pt idx="1087">
                  <c:v>FURIB</c:v>
                </c:pt>
                <c:pt idx="1088">
                  <c:v>FOLKO</c:v>
                </c:pt>
                <c:pt idx="1089">
                  <c:v>TORTU</c:v>
                </c:pt>
                <c:pt idx="1090">
                  <c:v>THECR</c:v>
                </c:pt>
                <c:pt idx="1091">
                  <c:v>GREAL</c:v>
                </c:pt>
                <c:pt idx="1092">
                  <c:v>TORTU</c:v>
                </c:pt>
                <c:pt idx="1093">
                  <c:v>QUICK</c:v>
                </c:pt>
                <c:pt idx="1094">
                  <c:v>QUICK</c:v>
                </c:pt>
                <c:pt idx="1095">
                  <c:v>QUICK</c:v>
                </c:pt>
                <c:pt idx="1096">
                  <c:v>HILAA</c:v>
                </c:pt>
                <c:pt idx="1097">
                  <c:v>LAMAI</c:v>
                </c:pt>
                <c:pt idx="1098">
                  <c:v>BOTTM</c:v>
                </c:pt>
                <c:pt idx="1099">
                  <c:v>OLDWO</c:v>
                </c:pt>
                <c:pt idx="1100">
                  <c:v>COMMI</c:v>
                </c:pt>
                <c:pt idx="1101">
                  <c:v>SEVES</c:v>
                </c:pt>
                <c:pt idx="1102">
                  <c:v>PERIC</c:v>
                </c:pt>
                <c:pt idx="1103">
                  <c:v>QUICK</c:v>
                </c:pt>
                <c:pt idx="1104">
                  <c:v>LINOD</c:v>
                </c:pt>
                <c:pt idx="1105">
                  <c:v>WHITC</c:v>
                </c:pt>
                <c:pt idx="1106">
                  <c:v>WARTH</c:v>
                </c:pt>
                <c:pt idx="1107">
                  <c:v>FRANS</c:v>
                </c:pt>
                <c:pt idx="1108">
                  <c:v>ERNSH</c:v>
                </c:pt>
                <c:pt idx="1109">
                  <c:v>MAISD</c:v>
                </c:pt>
                <c:pt idx="1110">
                  <c:v>LINOD</c:v>
                </c:pt>
                <c:pt idx="1111">
                  <c:v>ROMEY</c:v>
                </c:pt>
                <c:pt idx="1112">
                  <c:v>RICAR</c:v>
                </c:pt>
                <c:pt idx="1113">
                  <c:v>SAVEA</c:v>
                </c:pt>
                <c:pt idx="1114">
                  <c:v>ERNSH</c:v>
                </c:pt>
                <c:pt idx="1115">
                  <c:v>HILAA</c:v>
                </c:pt>
                <c:pt idx="1116">
                  <c:v>SIMOB</c:v>
                </c:pt>
                <c:pt idx="1117">
                  <c:v>REGGC</c:v>
                </c:pt>
                <c:pt idx="1118">
                  <c:v>BLONP</c:v>
                </c:pt>
                <c:pt idx="1119">
                  <c:v>LAMAI</c:v>
                </c:pt>
                <c:pt idx="1120">
                  <c:v>VICTE</c:v>
                </c:pt>
                <c:pt idx="1121">
                  <c:v>COMMI</c:v>
                </c:pt>
                <c:pt idx="1122">
                  <c:v>FAMIA</c:v>
                </c:pt>
                <c:pt idx="1123">
                  <c:v>ALFKI</c:v>
                </c:pt>
                <c:pt idx="1124">
                  <c:v>FRANK</c:v>
                </c:pt>
                <c:pt idx="1125">
                  <c:v>WHITC</c:v>
                </c:pt>
                <c:pt idx="1126">
                  <c:v>AROUT</c:v>
                </c:pt>
                <c:pt idx="1127">
                  <c:v>RICAR</c:v>
                </c:pt>
                <c:pt idx="1128">
                  <c:v>BONAP</c:v>
                </c:pt>
                <c:pt idx="1129">
                  <c:v>COMMI</c:v>
                </c:pt>
                <c:pt idx="1130">
                  <c:v>LILAS</c:v>
                </c:pt>
                <c:pt idx="1131">
                  <c:v>FOLKO</c:v>
                </c:pt>
                <c:pt idx="1132">
                  <c:v>RANCH</c:v>
                </c:pt>
                <c:pt idx="1133">
                  <c:v>RICSU</c:v>
                </c:pt>
                <c:pt idx="1134">
                  <c:v>MEREP</c:v>
                </c:pt>
                <c:pt idx="1135">
                  <c:v>QUICK</c:v>
                </c:pt>
                <c:pt idx="1136">
                  <c:v>BOTTM</c:v>
                </c:pt>
                <c:pt idx="1137">
                  <c:v>FOLIG</c:v>
                </c:pt>
                <c:pt idx="1138">
                  <c:v>FAMIA</c:v>
                </c:pt>
                <c:pt idx="1139">
                  <c:v>AROUT</c:v>
                </c:pt>
                <c:pt idx="1140">
                  <c:v>WELLI</c:v>
                </c:pt>
                <c:pt idx="1141">
                  <c:v>GREAL</c:v>
                </c:pt>
                <c:pt idx="1142">
                  <c:v>SAVEA</c:v>
                </c:pt>
                <c:pt idx="1143">
                  <c:v>OTTIK</c:v>
                </c:pt>
                <c:pt idx="1144">
                  <c:v>GOURL</c:v>
                </c:pt>
                <c:pt idx="1145">
                  <c:v>MORGK</c:v>
                </c:pt>
                <c:pt idx="1146">
                  <c:v>SAVEA</c:v>
                </c:pt>
                <c:pt idx="1147">
                  <c:v>BONAP</c:v>
                </c:pt>
                <c:pt idx="1148">
                  <c:v>FOLKO</c:v>
                </c:pt>
                <c:pt idx="1149">
                  <c:v>BERGS</c:v>
                </c:pt>
                <c:pt idx="1150">
                  <c:v>GALED</c:v>
                </c:pt>
                <c:pt idx="1151">
                  <c:v>FOLKO</c:v>
                </c:pt>
                <c:pt idx="1152">
                  <c:v>AROUT</c:v>
                </c:pt>
                <c:pt idx="1153">
                  <c:v>ANTON</c:v>
                </c:pt>
                <c:pt idx="1154">
                  <c:v>FURIB</c:v>
                </c:pt>
                <c:pt idx="1155">
                  <c:v>QUEEN</c:v>
                </c:pt>
                <c:pt idx="1156">
                  <c:v>VICTE</c:v>
                </c:pt>
                <c:pt idx="1157">
                  <c:v>HANAR</c:v>
                </c:pt>
                <c:pt idx="1158">
                  <c:v>COMMI</c:v>
                </c:pt>
                <c:pt idx="1159">
                  <c:v>TORTU</c:v>
                </c:pt>
                <c:pt idx="1160">
                  <c:v>BLONP</c:v>
                </c:pt>
                <c:pt idx="1161">
                  <c:v>EASTC</c:v>
                </c:pt>
                <c:pt idx="1162">
                  <c:v>RICAR</c:v>
                </c:pt>
                <c:pt idx="1163">
                  <c:v>LILAS</c:v>
                </c:pt>
                <c:pt idx="1164">
                  <c:v>SAVEA</c:v>
                </c:pt>
                <c:pt idx="1165">
                  <c:v>SAVEA</c:v>
                </c:pt>
                <c:pt idx="1166">
                  <c:v>SEVES</c:v>
                </c:pt>
                <c:pt idx="1167">
                  <c:v>SAVEA</c:v>
                </c:pt>
                <c:pt idx="1168">
                  <c:v>REGGC</c:v>
                </c:pt>
                <c:pt idx="1169">
                  <c:v>RANCH</c:v>
                </c:pt>
                <c:pt idx="1170">
                  <c:v>LINOD</c:v>
                </c:pt>
                <c:pt idx="1171">
                  <c:v>LAMAI</c:v>
                </c:pt>
                <c:pt idx="1172">
                  <c:v>AROUT</c:v>
                </c:pt>
                <c:pt idx="1173">
                  <c:v>HUNGO</c:v>
                </c:pt>
                <c:pt idx="1174">
                  <c:v>VAFFE</c:v>
                </c:pt>
                <c:pt idx="1175">
                  <c:v>QUEEN</c:v>
                </c:pt>
                <c:pt idx="1176">
                  <c:v>AROUT</c:v>
                </c:pt>
                <c:pt idx="1177">
                  <c:v>GODOS</c:v>
                </c:pt>
                <c:pt idx="1178">
                  <c:v>ERNSH</c:v>
                </c:pt>
                <c:pt idx="1179">
                  <c:v>HANAR</c:v>
                </c:pt>
                <c:pt idx="1180">
                  <c:v>QUEDE</c:v>
                </c:pt>
                <c:pt idx="1181">
                  <c:v>HUNGO</c:v>
                </c:pt>
                <c:pt idx="1182">
                  <c:v>BONAP</c:v>
                </c:pt>
                <c:pt idx="1183">
                  <c:v>PRINI</c:v>
                </c:pt>
                <c:pt idx="1184">
                  <c:v>SEVES</c:v>
                </c:pt>
                <c:pt idx="1185">
                  <c:v>BSBEV</c:v>
                </c:pt>
                <c:pt idx="1186">
                  <c:v>HILAA</c:v>
                </c:pt>
                <c:pt idx="1187">
                  <c:v>RICSU</c:v>
                </c:pt>
                <c:pt idx="1188">
                  <c:v>QUICK</c:v>
                </c:pt>
                <c:pt idx="1189">
                  <c:v>AROUT</c:v>
                </c:pt>
                <c:pt idx="1190">
                  <c:v>FOLKO</c:v>
                </c:pt>
                <c:pt idx="1191">
                  <c:v>HUNGO</c:v>
                </c:pt>
                <c:pt idx="1192">
                  <c:v>BONAP</c:v>
                </c:pt>
                <c:pt idx="1193">
                  <c:v>LONEP</c:v>
                </c:pt>
                <c:pt idx="1194">
                  <c:v>GOURL</c:v>
                </c:pt>
                <c:pt idx="1195">
                  <c:v>RANCH</c:v>
                </c:pt>
                <c:pt idx="1196">
                  <c:v>CHOPS</c:v>
                </c:pt>
                <c:pt idx="1197">
                  <c:v>FOLKO</c:v>
                </c:pt>
                <c:pt idx="1198">
                  <c:v>ERNSH</c:v>
                </c:pt>
                <c:pt idx="1199">
                  <c:v>SEVES</c:v>
                </c:pt>
                <c:pt idx="1200">
                  <c:v>SIMOB</c:v>
                </c:pt>
                <c:pt idx="1201">
                  <c:v>SPLIR</c:v>
                </c:pt>
                <c:pt idx="1202">
                  <c:v>VICTE</c:v>
                </c:pt>
                <c:pt idx="1203">
                  <c:v>FRANR</c:v>
                </c:pt>
                <c:pt idx="1204">
                  <c:v>WOLZA</c:v>
                </c:pt>
                <c:pt idx="1205">
                  <c:v>GODOS</c:v>
                </c:pt>
                <c:pt idx="1206">
                  <c:v>BLAUS</c:v>
                </c:pt>
                <c:pt idx="1207">
                  <c:v>OLDWO</c:v>
                </c:pt>
                <c:pt idx="1208">
                  <c:v>FOLKO</c:v>
                </c:pt>
                <c:pt idx="1209">
                  <c:v>PERIC</c:v>
                </c:pt>
                <c:pt idx="1210">
                  <c:v>OTTIK</c:v>
                </c:pt>
                <c:pt idx="1211">
                  <c:v>QUICK</c:v>
                </c:pt>
                <c:pt idx="1212">
                  <c:v>FRANS</c:v>
                </c:pt>
                <c:pt idx="1213">
                  <c:v>BOTTM</c:v>
                </c:pt>
                <c:pt idx="1214">
                  <c:v>HILAA</c:v>
                </c:pt>
                <c:pt idx="1215">
                  <c:v>PERIC</c:v>
                </c:pt>
                <c:pt idx="1216">
                  <c:v>VICTE</c:v>
                </c:pt>
                <c:pt idx="1217">
                  <c:v>SEVES</c:v>
                </c:pt>
                <c:pt idx="1218">
                  <c:v>TOMSP</c:v>
                </c:pt>
                <c:pt idx="1219">
                  <c:v>BLONP</c:v>
                </c:pt>
                <c:pt idx="1220">
                  <c:v>NORTS</c:v>
                </c:pt>
                <c:pt idx="1221">
                  <c:v>AROUT</c:v>
                </c:pt>
                <c:pt idx="1222">
                  <c:v>RICAR</c:v>
                </c:pt>
                <c:pt idx="1223">
                  <c:v>REGGC</c:v>
                </c:pt>
                <c:pt idx="1224">
                  <c:v>OLDWO</c:v>
                </c:pt>
                <c:pt idx="1225">
                  <c:v>LAUGB</c:v>
                </c:pt>
                <c:pt idx="1226">
                  <c:v>DUMON</c:v>
                </c:pt>
                <c:pt idx="1227">
                  <c:v>FAMIA</c:v>
                </c:pt>
                <c:pt idx="1228">
                  <c:v>BERGS</c:v>
                </c:pt>
                <c:pt idx="1229">
                  <c:v>VINET</c:v>
                </c:pt>
                <c:pt idx="1230">
                  <c:v>RICSU</c:v>
                </c:pt>
                <c:pt idx="1231">
                  <c:v>VAFFE</c:v>
                </c:pt>
                <c:pt idx="1232">
                  <c:v>AROUT</c:v>
                </c:pt>
                <c:pt idx="1233">
                  <c:v>WELLI</c:v>
                </c:pt>
                <c:pt idx="1234">
                  <c:v>LEHMS</c:v>
                </c:pt>
                <c:pt idx="1235">
                  <c:v>REGGC</c:v>
                </c:pt>
                <c:pt idx="1236">
                  <c:v>HANAR</c:v>
                </c:pt>
                <c:pt idx="1237">
                  <c:v>LACOR</c:v>
                </c:pt>
                <c:pt idx="1238">
                  <c:v>QUEEN</c:v>
                </c:pt>
                <c:pt idx="1239">
                  <c:v>BOLID</c:v>
                </c:pt>
                <c:pt idx="1240">
                  <c:v>LILAS</c:v>
                </c:pt>
                <c:pt idx="1241">
                  <c:v>THECR</c:v>
                </c:pt>
                <c:pt idx="1242">
                  <c:v>SUPRD</c:v>
                </c:pt>
                <c:pt idx="1243">
                  <c:v>WELLI</c:v>
                </c:pt>
                <c:pt idx="1244">
                  <c:v>QUICK</c:v>
                </c:pt>
                <c:pt idx="1245">
                  <c:v>ROMEY</c:v>
                </c:pt>
                <c:pt idx="1246">
                  <c:v>WANDK</c:v>
                </c:pt>
                <c:pt idx="1247">
                  <c:v>HUNGO</c:v>
                </c:pt>
                <c:pt idx="1248">
                  <c:v>SEVES</c:v>
                </c:pt>
                <c:pt idx="1249">
                  <c:v>HILAA</c:v>
                </c:pt>
                <c:pt idx="1250">
                  <c:v>WARTH</c:v>
                </c:pt>
                <c:pt idx="1251">
                  <c:v>QUEDE</c:v>
                </c:pt>
                <c:pt idx="1252">
                  <c:v>WARTH</c:v>
                </c:pt>
                <c:pt idx="1253">
                  <c:v>WARTH</c:v>
                </c:pt>
                <c:pt idx="1254">
                  <c:v>RATTC</c:v>
                </c:pt>
                <c:pt idx="1255">
                  <c:v>PERIC</c:v>
                </c:pt>
                <c:pt idx="1256">
                  <c:v>WHITC</c:v>
                </c:pt>
                <c:pt idx="1257">
                  <c:v>SANTG</c:v>
                </c:pt>
                <c:pt idx="1258">
                  <c:v>AROUT</c:v>
                </c:pt>
                <c:pt idx="1259">
                  <c:v>BERGS</c:v>
                </c:pt>
                <c:pt idx="1260">
                  <c:v>FAMIA</c:v>
                </c:pt>
                <c:pt idx="1261">
                  <c:v>FRANK</c:v>
                </c:pt>
                <c:pt idx="1262">
                  <c:v>SAVEA</c:v>
                </c:pt>
                <c:pt idx="1263">
                  <c:v>HUNGO</c:v>
                </c:pt>
                <c:pt idx="1264">
                  <c:v>DRACD</c:v>
                </c:pt>
                <c:pt idx="1265">
                  <c:v>OTTIK</c:v>
                </c:pt>
                <c:pt idx="1266">
                  <c:v>LONEP</c:v>
                </c:pt>
                <c:pt idx="1267">
                  <c:v>ISLAT</c:v>
                </c:pt>
                <c:pt idx="1268">
                  <c:v>QUICK</c:v>
                </c:pt>
                <c:pt idx="1269">
                  <c:v>RICSU</c:v>
                </c:pt>
                <c:pt idx="1270">
                  <c:v>REGGC</c:v>
                </c:pt>
                <c:pt idx="1271">
                  <c:v>REGGC</c:v>
                </c:pt>
                <c:pt idx="1272">
                  <c:v>BONAP</c:v>
                </c:pt>
                <c:pt idx="1273">
                  <c:v>SPLIR</c:v>
                </c:pt>
                <c:pt idx="1274">
                  <c:v>FURIB</c:v>
                </c:pt>
                <c:pt idx="1275">
                  <c:v>BONAP</c:v>
                </c:pt>
                <c:pt idx="1276">
                  <c:v>VAFFE</c:v>
                </c:pt>
                <c:pt idx="1277">
                  <c:v>HUNGC</c:v>
                </c:pt>
                <c:pt idx="1278">
                  <c:v>FOLIG</c:v>
                </c:pt>
                <c:pt idx="1279">
                  <c:v>SPLIR</c:v>
                </c:pt>
                <c:pt idx="1280">
                  <c:v>ERNSH</c:v>
                </c:pt>
                <c:pt idx="1281">
                  <c:v>BERGS</c:v>
                </c:pt>
                <c:pt idx="1282">
                  <c:v>VICTE</c:v>
                </c:pt>
                <c:pt idx="1283">
                  <c:v>QUEEN</c:v>
                </c:pt>
                <c:pt idx="1284">
                  <c:v>BLAUS</c:v>
                </c:pt>
                <c:pt idx="1285">
                  <c:v>BERGS</c:v>
                </c:pt>
                <c:pt idx="1286">
                  <c:v>LEHMS</c:v>
                </c:pt>
                <c:pt idx="1287">
                  <c:v>KOENE</c:v>
                </c:pt>
                <c:pt idx="1288">
                  <c:v>VAFFE</c:v>
                </c:pt>
                <c:pt idx="1289">
                  <c:v>HUNGC</c:v>
                </c:pt>
                <c:pt idx="1290">
                  <c:v>BERGS</c:v>
                </c:pt>
                <c:pt idx="1291">
                  <c:v>SAVEA</c:v>
                </c:pt>
                <c:pt idx="1292">
                  <c:v>FRANK</c:v>
                </c:pt>
                <c:pt idx="1293">
                  <c:v>LETSS</c:v>
                </c:pt>
                <c:pt idx="1294">
                  <c:v>WARTH</c:v>
                </c:pt>
                <c:pt idx="1295">
                  <c:v>WOLZA</c:v>
                </c:pt>
                <c:pt idx="1296">
                  <c:v>QUEDE</c:v>
                </c:pt>
                <c:pt idx="1297">
                  <c:v>SEVES</c:v>
                </c:pt>
                <c:pt idx="1298">
                  <c:v>FRANK</c:v>
                </c:pt>
                <c:pt idx="1299">
                  <c:v>SAVEA</c:v>
                </c:pt>
                <c:pt idx="1300">
                  <c:v>SUPRD</c:v>
                </c:pt>
                <c:pt idx="1301">
                  <c:v>LILAS</c:v>
                </c:pt>
                <c:pt idx="1302">
                  <c:v>CHOPS</c:v>
                </c:pt>
                <c:pt idx="1303">
                  <c:v>BERGS</c:v>
                </c:pt>
                <c:pt idx="1304">
                  <c:v>FRANK</c:v>
                </c:pt>
                <c:pt idx="1305">
                  <c:v>WANDK</c:v>
                </c:pt>
                <c:pt idx="1306">
                  <c:v>BOTTM</c:v>
                </c:pt>
                <c:pt idx="1307">
                  <c:v>SAVEA</c:v>
                </c:pt>
                <c:pt idx="1308">
                  <c:v>LAMAI</c:v>
                </c:pt>
                <c:pt idx="1309">
                  <c:v>QUICK</c:v>
                </c:pt>
                <c:pt idx="1310">
                  <c:v>LILAS</c:v>
                </c:pt>
                <c:pt idx="1311">
                  <c:v>HILAA</c:v>
                </c:pt>
                <c:pt idx="1312">
                  <c:v>LINOD</c:v>
                </c:pt>
                <c:pt idx="1313">
                  <c:v>MAISD</c:v>
                </c:pt>
                <c:pt idx="1314">
                  <c:v>BLONP</c:v>
                </c:pt>
                <c:pt idx="1315">
                  <c:v>TRADH</c:v>
                </c:pt>
                <c:pt idx="1316">
                  <c:v>WILMK</c:v>
                </c:pt>
                <c:pt idx="1317">
                  <c:v>KOENE</c:v>
                </c:pt>
                <c:pt idx="1318">
                  <c:v>WANDK</c:v>
                </c:pt>
                <c:pt idx="1319">
                  <c:v>AROUT</c:v>
                </c:pt>
                <c:pt idx="1320">
                  <c:v>FAMIA</c:v>
                </c:pt>
                <c:pt idx="1321">
                  <c:v>QUEEN</c:v>
                </c:pt>
                <c:pt idx="1322">
                  <c:v>SIMOB</c:v>
                </c:pt>
                <c:pt idx="1323">
                  <c:v>GODOS</c:v>
                </c:pt>
                <c:pt idx="1324">
                  <c:v>FOLKO</c:v>
                </c:pt>
                <c:pt idx="1325">
                  <c:v>SUPRD</c:v>
                </c:pt>
                <c:pt idx="1326">
                  <c:v>GODOS</c:v>
                </c:pt>
                <c:pt idx="1327">
                  <c:v>ERNSH</c:v>
                </c:pt>
                <c:pt idx="1328">
                  <c:v>FOLKO</c:v>
                </c:pt>
                <c:pt idx="1329">
                  <c:v>SAVEA</c:v>
                </c:pt>
                <c:pt idx="1330">
                  <c:v>KOENE</c:v>
                </c:pt>
                <c:pt idx="1331">
                  <c:v>EASTC</c:v>
                </c:pt>
                <c:pt idx="1332">
                  <c:v>RATTC</c:v>
                </c:pt>
                <c:pt idx="1333">
                  <c:v>RATTC</c:v>
                </c:pt>
                <c:pt idx="1334">
                  <c:v>VINET</c:v>
                </c:pt>
                <c:pt idx="1335">
                  <c:v>WANDK</c:v>
                </c:pt>
                <c:pt idx="1336">
                  <c:v>SPLIR</c:v>
                </c:pt>
                <c:pt idx="1337">
                  <c:v>RATTC</c:v>
                </c:pt>
                <c:pt idx="1338">
                  <c:v>SPLIR</c:v>
                </c:pt>
                <c:pt idx="1339">
                  <c:v>AROUT</c:v>
                </c:pt>
                <c:pt idx="1340">
                  <c:v>RATTC</c:v>
                </c:pt>
                <c:pt idx="1341">
                  <c:v>GALED</c:v>
                </c:pt>
                <c:pt idx="1342">
                  <c:v>ERNSH</c:v>
                </c:pt>
                <c:pt idx="1343">
                  <c:v>PRINI</c:v>
                </c:pt>
                <c:pt idx="1344">
                  <c:v>BLONP</c:v>
                </c:pt>
                <c:pt idx="1345">
                  <c:v>SUPRD</c:v>
                </c:pt>
                <c:pt idx="1346">
                  <c:v>FURIB</c:v>
                </c:pt>
                <c:pt idx="1347">
                  <c:v>BSBEV</c:v>
                </c:pt>
                <c:pt idx="1348">
                  <c:v>COMMI</c:v>
                </c:pt>
                <c:pt idx="1349">
                  <c:v>LEHMS</c:v>
                </c:pt>
                <c:pt idx="1350">
                  <c:v>ERNSH</c:v>
                </c:pt>
                <c:pt idx="1351">
                  <c:v>CHOPS</c:v>
                </c:pt>
                <c:pt idx="1352">
                  <c:v>WARTH</c:v>
                </c:pt>
                <c:pt idx="1353">
                  <c:v>SAVEA</c:v>
                </c:pt>
                <c:pt idx="1354">
                  <c:v>MEREP</c:v>
                </c:pt>
                <c:pt idx="1355">
                  <c:v>WHITC</c:v>
                </c:pt>
                <c:pt idx="1356">
                  <c:v>TOMSP</c:v>
                </c:pt>
                <c:pt idx="1357">
                  <c:v>GREAL</c:v>
                </c:pt>
                <c:pt idx="1358">
                  <c:v>MEREP</c:v>
                </c:pt>
                <c:pt idx="1359">
                  <c:v>QUEEN</c:v>
                </c:pt>
                <c:pt idx="1360">
                  <c:v>SAVEA</c:v>
                </c:pt>
                <c:pt idx="1361">
                  <c:v>FURIB</c:v>
                </c:pt>
                <c:pt idx="1362">
                  <c:v>HANAR</c:v>
                </c:pt>
                <c:pt idx="1363">
                  <c:v>HUNGO</c:v>
                </c:pt>
                <c:pt idx="1364">
                  <c:v>SAVEA</c:v>
                </c:pt>
                <c:pt idx="1365">
                  <c:v>REGGC</c:v>
                </c:pt>
                <c:pt idx="1366">
                  <c:v>WHITC</c:v>
                </c:pt>
                <c:pt idx="1367">
                  <c:v>ISLAT</c:v>
                </c:pt>
                <c:pt idx="1368">
                  <c:v>BONAP</c:v>
                </c:pt>
                <c:pt idx="1369">
                  <c:v>FOLKO</c:v>
                </c:pt>
                <c:pt idx="1370">
                  <c:v>WARTH</c:v>
                </c:pt>
                <c:pt idx="1371">
                  <c:v>GOURL</c:v>
                </c:pt>
                <c:pt idx="1372">
                  <c:v>OLDWO</c:v>
                </c:pt>
                <c:pt idx="1373">
                  <c:v>RATTC</c:v>
                </c:pt>
                <c:pt idx="1374">
                  <c:v>SUPRD</c:v>
                </c:pt>
                <c:pt idx="1375">
                  <c:v>OLDWO</c:v>
                </c:pt>
                <c:pt idx="1376">
                  <c:v>LETSS</c:v>
                </c:pt>
                <c:pt idx="1377">
                  <c:v>MAISD</c:v>
                </c:pt>
                <c:pt idx="1378">
                  <c:v>BOTTM</c:v>
                </c:pt>
                <c:pt idx="1379">
                  <c:v>CHOPS</c:v>
                </c:pt>
                <c:pt idx="1380">
                  <c:v>LONEP</c:v>
                </c:pt>
                <c:pt idx="1381">
                  <c:v>CHOPS</c:v>
                </c:pt>
                <c:pt idx="1382">
                  <c:v>OTTIK</c:v>
                </c:pt>
                <c:pt idx="1383">
                  <c:v>ROMEY</c:v>
                </c:pt>
                <c:pt idx="1384">
                  <c:v>BOLID</c:v>
                </c:pt>
                <c:pt idx="1385">
                  <c:v>AROUT</c:v>
                </c:pt>
                <c:pt idx="1386">
                  <c:v>ERNSH</c:v>
                </c:pt>
                <c:pt idx="1387">
                  <c:v>WARTH</c:v>
                </c:pt>
                <c:pt idx="1388">
                  <c:v>TOMSP</c:v>
                </c:pt>
                <c:pt idx="1389">
                  <c:v>ANTON</c:v>
                </c:pt>
                <c:pt idx="1390">
                  <c:v>BSBEV</c:v>
                </c:pt>
                <c:pt idx="1391">
                  <c:v>BLAUS</c:v>
                </c:pt>
                <c:pt idx="1392">
                  <c:v>PICCO</c:v>
                </c:pt>
                <c:pt idx="1393">
                  <c:v>AROUT</c:v>
                </c:pt>
                <c:pt idx="1394">
                  <c:v>LILAS</c:v>
                </c:pt>
                <c:pt idx="1395">
                  <c:v>BLONP</c:v>
                </c:pt>
                <c:pt idx="1396">
                  <c:v>RICAR</c:v>
                </c:pt>
                <c:pt idx="1397">
                  <c:v>RANCH</c:v>
                </c:pt>
                <c:pt idx="1398">
                  <c:v>RICSU</c:v>
                </c:pt>
                <c:pt idx="1399">
                  <c:v>SAVEA</c:v>
                </c:pt>
                <c:pt idx="1400">
                  <c:v>LINOD</c:v>
                </c:pt>
                <c:pt idx="1401">
                  <c:v>HILAA</c:v>
                </c:pt>
                <c:pt idx="1402">
                  <c:v>RATTC</c:v>
                </c:pt>
                <c:pt idx="1403">
                  <c:v>HUNGO</c:v>
                </c:pt>
                <c:pt idx="1404">
                  <c:v>WOLZA</c:v>
                </c:pt>
                <c:pt idx="1405">
                  <c:v>RICSU</c:v>
                </c:pt>
                <c:pt idx="1406">
                  <c:v>OLDWO</c:v>
                </c:pt>
                <c:pt idx="1407">
                  <c:v>WARTH</c:v>
                </c:pt>
                <c:pt idx="1408">
                  <c:v>HUNGO</c:v>
                </c:pt>
                <c:pt idx="1409">
                  <c:v>FRANK</c:v>
                </c:pt>
                <c:pt idx="1410">
                  <c:v>LINOD</c:v>
                </c:pt>
                <c:pt idx="1411">
                  <c:v>SAVEA</c:v>
                </c:pt>
                <c:pt idx="1412">
                  <c:v>TRADH</c:v>
                </c:pt>
                <c:pt idx="1413">
                  <c:v>QUICK</c:v>
                </c:pt>
                <c:pt idx="1414">
                  <c:v>HILAA</c:v>
                </c:pt>
                <c:pt idx="1415">
                  <c:v>WHITC</c:v>
                </c:pt>
                <c:pt idx="1416">
                  <c:v>QUEEN</c:v>
                </c:pt>
                <c:pt idx="1417">
                  <c:v>SUPRD</c:v>
                </c:pt>
                <c:pt idx="1418">
                  <c:v>ALFKI</c:v>
                </c:pt>
                <c:pt idx="1419">
                  <c:v>RICSU</c:v>
                </c:pt>
                <c:pt idx="1420">
                  <c:v>FRANK</c:v>
                </c:pt>
                <c:pt idx="1421">
                  <c:v>MAGAA</c:v>
                </c:pt>
                <c:pt idx="1422">
                  <c:v>BERGS</c:v>
                </c:pt>
                <c:pt idx="1423">
                  <c:v>HUNGO</c:v>
                </c:pt>
                <c:pt idx="1424">
                  <c:v>TORTU</c:v>
                </c:pt>
                <c:pt idx="1425">
                  <c:v>SAVEA</c:v>
                </c:pt>
                <c:pt idx="1426">
                  <c:v>FURIB</c:v>
                </c:pt>
                <c:pt idx="1427">
                  <c:v>SANTG</c:v>
                </c:pt>
                <c:pt idx="1428">
                  <c:v>BOTTM</c:v>
                </c:pt>
                <c:pt idx="1429">
                  <c:v>ERNSH</c:v>
                </c:pt>
                <c:pt idx="1430">
                  <c:v>KOENE</c:v>
                </c:pt>
                <c:pt idx="1431">
                  <c:v>RATTC</c:v>
                </c:pt>
                <c:pt idx="1432">
                  <c:v>FOLIG</c:v>
                </c:pt>
                <c:pt idx="1433">
                  <c:v>FRANK</c:v>
                </c:pt>
                <c:pt idx="1434">
                  <c:v>HILAA</c:v>
                </c:pt>
                <c:pt idx="1435">
                  <c:v>NORTS</c:v>
                </c:pt>
                <c:pt idx="1436">
                  <c:v>OCEAN</c:v>
                </c:pt>
                <c:pt idx="1437">
                  <c:v>MORGK</c:v>
                </c:pt>
                <c:pt idx="1438">
                  <c:v>HILAA</c:v>
                </c:pt>
                <c:pt idx="1439">
                  <c:v>MEREP</c:v>
                </c:pt>
                <c:pt idx="1440">
                  <c:v>GREAL</c:v>
                </c:pt>
                <c:pt idx="1441">
                  <c:v>LONEP</c:v>
                </c:pt>
                <c:pt idx="1442">
                  <c:v>BLONP</c:v>
                </c:pt>
                <c:pt idx="1443">
                  <c:v>QUICK</c:v>
                </c:pt>
                <c:pt idx="1444">
                  <c:v>HUNGO</c:v>
                </c:pt>
                <c:pt idx="1445">
                  <c:v>FOLKO</c:v>
                </c:pt>
                <c:pt idx="1446">
                  <c:v>OLDWO</c:v>
                </c:pt>
                <c:pt idx="1447">
                  <c:v>REGGC</c:v>
                </c:pt>
                <c:pt idx="1448">
                  <c:v>QUICK</c:v>
                </c:pt>
                <c:pt idx="1449">
                  <c:v>ISLAT</c:v>
                </c:pt>
                <c:pt idx="1450">
                  <c:v>WARTH</c:v>
                </c:pt>
                <c:pt idx="1451">
                  <c:v>SAVEA</c:v>
                </c:pt>
                <c:pt idx="1452">
                  <c:v>LEHMS</c:v>
                </c:pt>
                <c:pt idx="1453">
                  <c:v>KOENE</c:v>
                </c:pt>
                <c:pt idx="1454">
                  <c:v>WELLI</c:v>
                </c:pt>
                <c:pt idx="1455">
                  <c:v>ALFKI</c:v>
                </c:pt>
                <c:pt idx="1456">
                  <c:v>SUPRD</c:v>
                </c:pt>
                <c:pt idx="1457">
                  <c:v>RICAR</c:v>
                </c:pt>
                <c:pt idx="1458">
                  <c:v>MAISD</c:v>
                </c:pt>
                <c:pt idx="1459">
                  <c:v>BSBEV</c:v>
                </c:pt>
                <c:pt idx="1460">
                  <c:v>VAFFE</c:v>
                </c:pt>
                <c:pt idx="1461">
                  <c:v>WILMK</c:v>
                </c:pt>
                <c:pt idx="1462">
                  <c:v>ERNSH</c:v>
                </c:pt>
                <c:pt idx="1463">
                  <c:v>KOENE</c:v>
                </c:pt>
                <c:pt idx="1464">
                  <c:v>SAVEA</c:v>
                </c:pt>
                <c:pt idx="1465">
                  <c:v>WHITC</c:v>
                </c:pt>
                <c:pt idx="1466">
                  <c:v>DRACD</c:v>
                </c:pt>
                <c:pt idx="1467">
                  <c:v>LILAS</c:v>
                </c:pt>
                <c:pt idx="1468">
                  <c:v>LEHMS</c:v>
                </c:pt>
                <c:pt idx="1469">
                  <c:v>RATTC</c:v>
                </c:pt>
                <c:pt idx="1470">
                  <c:v>LILAS</c:v>
                </c:pt>
                <c:pt idx="1471">
                  <c:v>QUICK</c:v>
                </c:pt>
                <c:pt idx="1472">
                  <c:v>QUEEN</c:v>
                </c:pt>
                <c:pt idx="1473">
                  <c:v>HUNGO</c:v>
                </c:pt>
                <c:pt idx="1474">
                  <c:v>BERGS</c:v>
                </c:pt>
                <c:pt idx="1475">
                  <c:v>SPLIR</c:v>
                </c:pt>
                <c:pt idx="1476">
                  <c:v>RICSU</c:v>
                </c:pt>
                <c:pt idx="1477">
                  <c:v>FURIB</c:v>
                </c:pt>
                <c:pt idx="1478">
                  <c:v>RICAR</c:v>
                </c:pt>
                <c:pt idx="1479">
                  <c:v>FAMIA</c:v>
                </c:pt>
                <c:pt idx="1480">
                  <c:v>CHOPS</c:v>
                </c:pt>
                <c:pt idx="1481">
                  <c:v>WARTH</c:v>
                </c:pt>
                <c:pt idx="1482">
                  <c:v>WOLZA</c:v>
                </c:pt>
                <c:pt idx="1483">
                  <c:v>SAVEA</c:v>
                </c:pt>
                <c:pt idx="1484">
                  <c:v>ANATR</c:v>
                </c:pt>
                <c:pt idx="1485">
                  <c:v>BERGS</c:v>
                </c:pt>
                <c:pt idx="1486">
                  <c:v>FRANK</c:v>
                </c:pt>
                <c:pt idx="1487">
                  <c:v>SAVEA</c:v>
                </c:pt>
                <c:pt idx="1488">
                  <c:v>QUICK</c:v>
                </c:pt>
                <c:pt idx="1489">
                  <c:v>OTTIK</c:v>
                </c:pt>
                <c:pt idx="1490">
                  <c:v>GOURL</c:v>
                </c:pt>
                <c:pt idx="1491">
                  <c:v>QUEEN</c:v>
                </c:pt>
                <c:pt idx="1492">
                  <c:v>BOTTM</c:v>
                </c:pt>
                <c:pt idx="1493">
                  <c:v>ISLAT</c:v>
                </c:pt>
                <c:pt idx="1494">
                  <c:v>TRADH</c:v>
                </c:pt>
                <c:pt idx="1495">
                  <c:v>ERNSH</c:v>
                </c:pt>
                <c:pt idx="1496">
                  <c:v>SAVEA</c:v>
                </c:pt>
                <c:pt idx="1497">
                  <c:v>ERNSH</c:v>
                </c:pt>
                <c:pt idx="1498">
                  <c:v>ROMEY</c:v>
                </c:pt>
                <c:pt idx="1499">
                  <c:v>BOTTM</c:v>
                </c:pt>
                <c:pt idx="1500">
                  <c:v>QUICK</c:v>
                </c:pt>
                <c:pt idx="1501">
                  <c:v>FURIB</c:v>
                </c:pt>
                <c:pt idx="1502">
                  <c:v>PERIC</c:v>
                </c:pt>
                <c:pt idx="1503">
                  <c:v>GODOS</c:v>
                </c:pt>
                <c:pt idx="1504">
                  <c:v>FRANK</c:v>
                </c:pt>
                <c:pt idx="1505">
                  <c:v>EASTC</c:v>
                </c:pt>
                <c:pt idx="1506">
                  <c:v>BLAUS</c:v>
                </c:pt>
                <c:pt idx="1507">
                  <c:v>RICAR</c:v>
                </c:pt>
                <c:pt idx="1508">
                  <c:v>FRANS</c:v>
                </c:pt>
                <c:pt idx="1509">
                  <c:v>GREAL</c:v>
                </c:pt>
                <c:pt idx="1510">
                  <c:v>QUICK</c:v>
                </c:pt>
                <c:pt idx="1511">
                  <c:v>SAVEA</c:v>
                </c:pt>
                <c:pt idx="1512">
                  <c:v>WARTH</c:v>
                </c:pt>
                <c:pt idx="1513">
                  <c:v>WHITC</c:v>
                </c:pt>
                <c:pt idx="1514">
                  <c:v>WANDK</c:v>
                </c:pt>
                <c:pt idx="1515">
                  <c:v>PICCO</c:v>
                </c:pt>
                <c:pt idx="1516">
                  <c:v>GODOS</c:v>
                </c:pt>
                <c:pt idx="1517">
                  <c:v>ERNSH</c:v>
                </c:pt>
                <c:pt idx="1518">
                  <c:v>SIMOB</c:v>
                </c:pt>
                <c:pt idx="1519">
                  <c:v>RANCH</c:v>
                </c:pt>
                <c:pt idx="1520">
                  <c:v>MEREP</c:v>
                </c:pt>
                <c:pt idx="1521">
                  <c:v>LETSS</c:v>
                </c:pt>
                <c:pt idx="1522">
                  <c:v>VAFFE</c:v>
                </c:pt>
                <c:pt idx="1523">
                  <c:v>VICTE</c:v>
                </c:pt>
                <c:pt idx="1524">
                  <c:v>FOLKO</c:v>
                </c:pt>
                <c:pt idx="1525">
                  <c:v>WOLZA</c:v>
                </c:pt>
                <c:pt idx="1526">
                  <c:v>WILMK</c:v>
                </c:pt>
                <c:pt idx="1527">
                  <c:v>ISLAT</c:v>
                </c:pt>
                <c:pt idx="1528">
                  <c:v>ERNSH</c:v>
                </c:pt>
                <c:pt idx="1529">
                  <c:v>WOLZA</c:v>
                </c:pt>
                <c:pt idx="1530">
                  <c:v>HANAR</c:v>
                </c:pt>
                <c:pt idx="1531">
                  <c:v>BLAUS</c:v>
                </c:pt>
                <c:pt idx="1532">
                  <c:v>OTTIK</c:v>
                </c:pt>
                <c:pt idx="1533">
                  <c:v>MORGK</c:v>
                </c:pt>
                <c:pt idx="1534">
                  <c:v>QUICK</c:v>
                </c:pt>
                <c:pt idx="1535">
                  <c:v>HUNGO</c:v>
                </c:pt>
                <c:pt idx="1536">
                  <c:v>LONEP</c:v>
                </c:pt>
                <c:pt idx="1537">
                  <c:v>RATTC</c:v>
                </c:pt>
                <c:pt idx="1538">
                  <c:v>RATTC</c:v>
                </c:pt>
                <c:pt idx="1539">
                  <c:v>MEREP</c:v>
                </c:pt>
                <c:pt idx="1540">
                  <c:v>BOTTM</c:v>
                </c:pt>
                <c:pt idx="1541">
                  <c:v>HUNGC</c:v>
                </c:pt>
                <c:pt idx="1542">
                  <c:v>FOLIG</c:v>
                </c:pt>
                <c:pt idx="1543">
                  <c:v>LAMAI</c:v>
                </c:pt>
                <c:pt idx="1544">
                  <c:v>BLONP</c:v>
                </c:pt>
                <c:pt idx="1545">
                  <c:v>MEREP</c:v>
                </c:pt>
                <c:pt idx="1546">
                  <c:v>VICTE</c:v>
                </c:pt>
                <c:pt idx="1547">
                  <c:v>FRANK</c:v>
                </c:pt>
                <c:pt idx="1548">
                  <c:v>REGGC</c:v>
                </c:pt>
                <c:pt idx="1549">
                  <c:v>TRAIH</c:v>
                </c:pt>
                <c:pt idx="1550">
                  <c:v>BSBEV</c:v>
                </c:pt>
                <c:pt idx="1551">
                  <c:v>TRADH</c:v>
                </c:pt>
                <c:pt idx="1552">
                  <c:v>SAVEA</c:v>
                </c:pt>
                <c:pt idx="1553">
                  <c:v>QUICK</c:v>
                </c:pt>
                <c:pt idx="1554">
                  <c:v>CHOPS</c:v>
                </c:pt>
                <c:pt idx="1555">
                  <c:v>SAVEA</c:v>
                </c:pt>
                <c:pt idx="1556">
                  <c:v>VAFFE</c:v>
                </c:pt>
                <c:pt idx="1557">
                  <c:v>ISLAT</c:v>
                </c:pt>
                <c:pt idx="1558">
                  <c:v>SIMOB</c:v>
                </c:pt>
                <c:pt idx="1559">
                  <c:v>GREAL</c:v>
                </c:pt>
                <c:pt idx="1560">
                  <c:v>TRAIH</c:v>
                </c:pt>
                <c:pt idx="1561">
                  <c:v>RATTC</c:v>
                </c:pt>
                <c:pt idx="1562">
                  <c:v>GODOS</c:v>
                </c:pt>
                <c:pt idx="1563">
                  <c:v>FOLKO</c:v>
                </c:pt>
                <c:pt idx="1564">
                  <c:v>WHITC</c:v>
                </c:pt>
                <c:pt idx="1565">
                  <c:v>SAVEA</c:v>
                </c:pt>
                <c:pt idx="1566">
                  <c:v>BOTTM</c:v>
                </c:pt>
                <c:pt idx="1567">
                  <c:v>CHOPS</c:v>
                </c:pt>
                <c:pt idx="1568">
                  <c:v>RATTC</c:v>
                </c:pt>
                <c:pt idx="1569">
                  <c:v>BOTTM</c:v>
                </c:pt>
                <c:pt idx="1570">
                  <c:v>WOLZA</c:v>
                </c:pt>
                <c:pt idx="1571">
                  <c:v>TORTU</c:v>
                </c:pt>
                <c:pt idx="1572">
                  <c:v>SAVEA</c:v>
                </c:pt>
                <c:pt idx="1573">
                  <c:v>QUEDE</c:v>
                </c:pt>
                <c:pt idx="1574">
                  <c:v>ERNSH</c:v>
                </c:pt>
                <c:pt idx="1575">
                  <c:v>HUNGO</c:v>
                </c:pt>
                <c:pt idx="1576">
                  <c:v>MORGK</c:v>
                </c:pt>
                <c:pt idx="1577">
                  <c:v>WHITC</c:v>
                </c:pt>
                <c:pt idx="1578">
                  <c:v>ALFKI</c:v>
                </c:pt>
                <c:pt idx="1579">
                  <c:v>PICCO</c:v>
                </c:pt>
                <c:pt idx="1580">
                  <c:v>FOLIG</c:v>
                </c:pt>
                <c:pt idx="1581">
                  <c:v>VAFFE</c:v>
                </c:pt>
                <c:pt idx="1582">
                  <c:v>SPLIR</c:v>
                </c:pt>
                <c:pt idx="1583">
                  <c:v>FOLKO</c:v>
                </c:pt>
                <c:pt idx="1584">
                  <c:v>ERNSH</c:v>
                </c:pt>
                <c:pt idx="1585">
                  <c:v>CHOPS</c:v>
                </c:pt>
                <c:pt idx="1586">
                  <c:v>CHOPS</c:v>
                </c:pt>
                <c:pt idx="1587">
                  <c:v>BSBEV</c:v>
                </c:pt>
                <c:pt idx="1588">
                  <c:v>LEHMS</c:v>
                </c:pt>
                <c:pt idx="1589">
                  <c:v>CHOPS</c:v>
                </c:pt>
                <c:pt idx="1590">
                  <c:v>MEREP</c:v>
                </c:pt>
                <c:pt idx="1591">
                  <c:v>QUICK</c:v>
                </c:pt>
                <c:pt idx="1592">
                  <c:v>RATTC</c:v>
                </c:pt>
                <c:pt idx="1593">
                  <c:v>LEHMS</c:v>
                </c:pt>
                <c:pt idx="1594">
                  <c:v>MEREP</c:v>
                </c:pt>
                <c:pt idx="1595">
                  <c:v>TRAIH</c:v>
                </c:pt>
                <c:pt idx="1596">
                  <c:v>GODOS</c:v>
                </c:pt>
                <c:pt idx="1597">
                  <c:v>WANDK</c:v>
                </c:pt>
                <c:pt idx="1598">
                  <c:v>GREAL</c:v>
                </c:pt>
                <c:pt idx="1599">
                  <c:v>SAVEA</c:v>
                </c:pt>
                <c:pt idx="1600">
                  <c:v>HILAA</c:v>
                </c:pt>
                <c:pt idx="1601">
                  <c:v>LAMAI</c:v>
                </c:pt>
                <c:pt idx="1602">
                  <c:v>FRANK</c:v>
                </c:pt>
                <c:pt idx="1603">
                  <c:v>GODOS</c:v>
                </c:pt>
                <c:pt idx="1604">
                  <c:v>BONAP</c:v>
                </c:pt>
                <c:pt idx="1605">
                  <c:v>HILAA</c:v>
                </c:pt>
                <c:pt idx="1606">
                  <c:v>ERNSH</c:v>
                </c:pt>
                <c:pt idx="1607">
                  <c:v>SAVEA</c:v>
                </c:pt>
                <c:pt idx="1608">
                  <c:v>PICCO</c:v>
                </c:pt>
                <c:pt idx="1609">
                  <c:v>ERNSH</c:v>
                </c:pt>
                <c:pt idx="1610">
                  <c:v>HANAR</c:v>
                </c:pt>
                <c:pt idx="1611">
                  <c:v>VICTE</c:v>
                </c:pt>
                <c:pt idx="1612">
                  <c:v>GODOS</c:v>
                </c:pt>
                <c:pt idx="1613">
                  <c:v>FURIB</c:v>
                </c:pt>
                <c:pt idx="1614">
                  <c:v>GALED</c:v>
                </c:pt>
                <c:pt idx="1615">
                  <c:v>VAFFE</c:v>
                </c:pt>
                <c:pt idx="1616">
                  <c:v>RATTC</c:v>
                </c:pt>
                <c:pt idx="1617">
                  <c:v>RICAR</c:v>
                </c:pt>
                <c:pt idx="1618">
                  <c:v>QUICK</c:v>
                </c:pt>
                <c:pt idx="1619">
                  <c:v>LAMAI</c:v>
                </c:pt>
                <c:pt idx="1620">
                  <c:v>HUNGO</c:v>
                </c:pt>
                <c:pt idx="1621">
                  <c:v>ERNSH</c:v>
                </c:pt>
                <c:pt idx="1622">
                  <c:v>HANAR</c:v>
                </c:pt>
                <c:pt idx="1623">
                  <c:v>OTTIK</c:v>
                </c:pt>
                <c:pt idx="1624">
                  <c:v>PICCO</c:v>
                </c:pt>
                <c:pt idx="1625">
                  <c:v>LINOD</c:v>
                </c:pt>
                <c:pt idx="1626">
                  <c:v>FURIB</c:v>
                </c:pt>
                <c:pt idx="1627">
                  <c:v>RICSU</c:v>
                </c:pt>
                <c:pt idx="1628">
                  <c:v>FRANR</c:v>
                </c:pt>
                <c:pt idx="1629">
                  <c:v>ERNSH</c:v>
                </c:pt>
                <c:pt idx="1630">
                  <c:v>BONAP</c:v>
                </c:pt>
                <c:pt idx="1631">
                  <c:v>HUNGO</c:v>
                </c:pt>
                <c:pt idx="1632">
                  <c:v>QUICK</c:v>
                </c:pt>
                <c:pt idx="1633">
                  <c:v>VICTE</c:v>
                </c:pt>
                <c:pt idx="1634">
                  <c:v>OLDWO</c:v>
                </c:pt>
                <c:pt idx="1635">
                  <c:v>GODOS</c:v>
                </c:pt>
                <c:pt idx="1636">
                  <c:v>WILMK</c:v>
                </c:pt>
                <c:pt idx="1637">
                  <c:v>LETSS</c:v>
                </c:pt>
                <c:pt idx="1638">
                  <c:v>HANAR</c:v>
                </c:pt>
                <c:pt idx="1639">
                  <c:v>EASTC</c:v>
                </c:pt>
                <c:pt idx="1640">
                  <c:v>MAGAA</c:v>
                </c:pt>
                <c:pt idx="1641">
                  <c:v>ERNSH</c:v>
                </c:pt>
                <c:pt idx="1642">
                  <c:v>SUPRD</c:v>
                </c:pt>
                <c:pt idx="1643">
                  <c:v>EASTC</c:v>
                </c:pt>
                <c:pt idx="1644">
                  <c:v>ANTON</c:v>
                </c:pt>
                <c:pt idx="1645">
                  <c:v>FOLKO</c:v>
                </c:pt>
                <c:pt idx="1646">
                  <c:v>LEHMS</c:v>
                </c:pt>
                <c:pt idx="1647">
                  <c:v>PERIC</c:v>
                </c:pt>
                <c:pt idx="1648">
                  <c:v>LONEP</c:v>
                </c:pt>
                <c:pt idx="1649">
                  <c:v>FRANK</c:v>
                </c:pt>
                <c:pt idx="1650">
                  <c:v>THECR</c:v>
                </c:pt>
                <c:pt idx="1651">
                  <c:v>CACTU</c:v>
                </c:pt>
                <c:pt idx="1652">
                  <c:v>REGGC</c:v>
                </c:pt>
                <c:pt idx="1653">
                  <c:v>MAGAA</c:v>
                </c:pt>
                <c:pt idx="1654">
                  <c:v>GODOS</c:v>
                </c:pt>
                <c:pt idx="1655">
                  <c:v>FURIB</c:v>
                </c:pt>
                <c:pt idx="1656">
                  <c:v>VICTE</c:v>
                </c:pt>
                <c:pt idx="1657">
                  <c:v>LEHMS</c:v>
                </c:pt>
                <c:pt idx="1658">
                  <c:v>SPLIR</c:v>
                </c:pt>
                <c:pt idx="1659">
                  <c:v>VAFFE</c:v>
                </c:pt>
                <c:pt idx="1660">
                  <c:v>SIMOB</c:v>
                </c:pt>
                <c:pt idx="1661">
                  <c:v>MEREP</c:v>
                </c:pt>
                <c:pt idx="1662">
                  <c:v>FOLKO</c:v>
                </c:pt>
                <c:pt idx="1663">
                  <c:v>HILAA</c:v>
                </c:pt>
                <c:pt idx="1664">
                  <c:v>CACTU</c:v>
                </c:pt>
                <c:pt idx="1665">
                  <c:v>MAISD</c:v>
                </c:pt>
                <c:pt idx="1666">
                  <c:v>MEREP</c:v>
                </c:pt>
                <c:pt idx="1667">
                  <c:v>RICAR</c:v>
                </c:pt>
                <c:pt idx="1668">
                  <c:v>LONEP</c:v>
                </c:pt>
                <c:pt idx="1669">
                  <c:v>SAVEA</c:v>
                </c:pt>
                <c:pt idx="1670">
                  <c:v>SAVEA</c:v>
                </c:pt>
                <c:pt idx="1671">
                  <c:v>SPLIR</c:v>
                </c:pt>
                <c:pt idx="1672">
                  <c:v>OTTIK</c:v>
                </c:pt>
                <c:pt idx="1673">
                  <c:v>FOLIG</c:v>
                </c:pt>
                <c:pt idx="1674">
                  <c:v>WOLZA</c:v>
                </c:pt>
                <c:pt idx="1675">
                  <c:v>TRADH</c:v>
                </c:pt>
                <c:pt idx="1676">
                  <c:v>TORTU</c:v>
                </c:pt>
                <c:pt idx="1677">
                  <c:v>SEVES</c:v>
                </c:pt>
                <c:pt idx="1678">
                  <c:v>GODOS</c:v>
                </c:pt>
                <c:pt idx="1679">
                  <c:v>HANAR</c:v>
                </c:pt>
                <c:pt idx="1680">
                  <c:v>ROMEY</c:v>
                </c:pt>
                <c:pt idx="1681">
                  <c:v>BOTTM</c:v>
                </c:pt>
                <c:pt idx="1682">
                  <c:v>SAVEA</c:v>
                </c:pt>
                <c:pt idx="1683">
                  <c:v>ANATR</c:v>
                </c:pt>
                <c:pt idx="1684">
                  <c:v>DUMON</c:v>
                </c:pt>
                <c:pt idx="1685">
                  <c:v>LAMAI</c:v>
                </c:pt>
                <c:pt idx="1686">
                  <c:v>EASTC</c:v>
                </c:pt>
                <c:pt idx="1687">
                  <c:v>PICCO</c:v>
                </c:pt>
                <c:pt idx="1688">
                  <c:v>HILAA</c:v>
                </c:pt>
                <c:pt idx="1689">
                  <c:v>LAMAI</c:v>
                </c:pt>
                <c:pt idx="1690">
                  <c:v>MAISD</c:v>
                </c:pt>
                <c:pt idx="1691">
                  <c:v>HILAA</c:v>
                </c:pt>
                <c:pt idx="1692">
                  <c:v>LEHMS</c:v>
                </c:pt>
                <c:pt idx="1693">
                  <c:v>ERNSH</c:v>
                </c:pt>
                <c:pt idx="1694">
                  <c:v>WANDK</c:v>
                </c:pt>
                <c:pt idx="1695">
                  <c:v>ERNSH</c:v>
                </c:pt>
                <c:pt idx="1696">
                  <c:v>WHITC</c:v>
                </c:pt>
                <c:pt idx="1697">
                  <c:v>FRANK</c:v>
                </c:pt>
                <c:pt idx="1698">
                  <c:v>CHOPS</c:v>
                </c:pt>
                <c:pt idx="1699">
                  <c:v>NORTS</c:v>
                </c:pt>
                <c:pt idx="1700">
                  <c:v>BONAP</c:v>
                </c:pt>
                <c:pt idx="1701">
                  <c:v>SPLIR</c:v>
                </c:pt>
                <c:pt idx="1702">
                  <c:v>HILAA</c:v>
                </c:pt>
                <c:pt idx="1703">
                  <c:v>SAVEA</c:v>
                </c:pt>
                <c:pt idx="1704">
                  <c:v>QUICK</c:v>
                </c:pt>
                <c:pt idx="1705">
                  <c:v>SPECD</c:v>
                </c:pt>
                <c:pt idx="1706">
                  <c:v>HANAR</c:v>
                </c:pt>
                <c:pt idx="1707">
                  <c:v>RICSU</c:v>
                </c:pt>
                <c:pt idx="1708">
                  <c:v>OTTIK</c:v>
                </c:pt>
                <c:pt idx="1709">
                  <c:v>BLONP</c:v>
                </c:pt>
                <c:pt idx="1710">
                  <c:v>RICAR</c:v>
                </c:pt>
                <c:pt idx="1711">
                  <c:v>ANATR</c:v>
                </c:pt>
                <c:pt idx="1712">
                  <c:v>HUNGO</c:v>
                </c:pt>
                <c:pt idx="1713">
                  <c:v>BOTTM</c:v>
                </c:pt>
                <c:pt idx="1714">
                  <c:v>WELLI</c:v>
                </c:pt>
                <c:pt idx="1715">
                  <c:v>AROUT</c:v>
                </c:pt>
                <c:pt idx="1716">
                  <c:v>HILAA</c:v>
                </c:pt>
                <c:pt idx="1717">
                  <c:v>KOENE</c:v>
                </c:pt>
                <c:pt idx="1718">
                  <c:v>NORTS</c:v>
                </c:pt>
                <c:pt idx="1719">
                  <c:v>BSBEV</c:v>
                </c:pt>
                <c:pt idx="1720">
                  <c:v>ISLAT</c:v>
                </c:pt>
                <c:pt idx="1721">
                  <c:v>WANDK</c:v>
                </c:pt>
                <c:pt idx="1722">
                  <c:v>QUEEN</c:v>
                </c:pt>
                <c:pt idx="1723">
                  <c:v>QUICK</c:v>
                </c:pt>
                <c:pt idx="1724">
                  <c:v>ERNSH</c:v>
                </c:pt>
                <c:pt idx="1725">
                  <c:v>AROUT</c:v>
                </c:pt>
                <c:pt idx="1726">
                  <c:v>RICSU</c:v>
                </c:pt>
                <c:pt idx="1727">
                  <c:v>LILAS</c:v>
                </c:pt>
                <c:pt idx="1728">
                  <c:v>LAUGB</c:v>
                </c:pt>
                <c:pt idx="1729">
                  <c:v>TRAIH</c:v>
                </c:pt>
                <c:pt idx="1730">
                  <c:v>FOLKO</c:v>
                </c:pt>
                <c:pt idx="1731">
                  <c:v>SUPRD</c:v>
                </c:pt>
                <c:pt idx="1732">
                  <c:v>VICTE</c:v>
                </c:pt>
                <c:pt idx="1733">
                  <c:v>LACOR</c:v>
                </c:pt>
                <c:pt idx="1734">
                  <c:v>FOLKO</c:v>
                </c:pt>
                <c:pt idx="1735">
                  <c:v>WELLI</c:v>
                </c:pt>
                <c:pt idx="1736">
                  <c:v>ERNSH</c:v>
                </c:pt>
                <c:pt idx="1737">
                  <c:v>GODOS</c:v>
                </c:pt>
                <c:pt idx="1738">
                  <c:v>NORTS</c:v>
                </c:pt>
                <c:pt idx="1739">
                  <c:v>REGGC</c:v>
                </c:pt>
                <c:pt idx="1740">
                  <c:v>VINET</c:v>
                </c:pt>
                <c:pt idx="1741">
                  <c:v>HUNGO</c:v>
                </c:pt>
                <c:pt idx="1742">
                  <c:v>WARTH</c:v>
                </c:pt>
                <c:pt idx="1743">
                  <c:v>WARTH</c:v>
                </c:pt>
                <c:pt idx="1744">
                  <c:v>HUNGO</c:v>
                </c:pt>
                <c:pt idx="1745">
                  <c:v>FOLKO</c:v>
                </c:pt>
                <c:pt idx="1746">
                  <c:v>FRANK</c:v>
                </c:pt>
                <c:pt idx="1747">
                  <c:v>VAFFE</c:v>
                </c:pt>
                <c:pt idx="1748">
                  <c:v>RATTC</c:v>
                </c:pt>
                <c:pt idx="1749">
                  <c:v>RICAR</c:v>
                </c:pt>
                <c:pt idx="1750">
                  <c:v>WARTH</c:v>
                </c:pt>
                <c:pt idx="1751">
                  <c:v>SUPRD</c:v>
                </c:pt>
                <c:pt idx="1752">
                  <c:v>HANAR</c:v>
                </c:pt>
                <c:pt idx="1753">
                  <c:v>RATTC</c:v>
                </c:pt>
                <c:pt idx="1754">
                  <c:v>GREAL</c:v>
                </c:pt>
                <c:pt idx="1755">
                  <c:v>ISLAT</c:v>
                </c:pt>
                <c:pt idx="1756">
                  <c:v>HUNGO</c:v>
                </c:pt>
                <c:pt idx="1757">
                  <c:v>BERGS</c:v>
                </c:pt>
                <c:pt idx="1758">
                  <c:v>SAVEA</c:v>
                </c:pt>
                <c:pt idx="1759">
                  <c:v>BONAP</c:v>
                </c:pt>
                <c:pt idx="1760">
                  <c:v>QUEDE</c:v>
                </c:pt>
                <c:pt idx="1761">
                  <c:v>ERNSH</c:v>
                </c:pt>
                <c:pt idx="1762">
                  <c:v>HILAA</c:v>
                </c:pt>
                <c:pt idx="1763">
                  <c:v>QUEEN</c:v>
                </c:pt>
                <c:pt idx="1764">
                  <c:v>ERNSH</c:v>
                </c:pt>
                <c:pt idx="1765">
                  <c:v>ALFKI</c:v>
                </c:pt>
                <c:pt idx="1766">
                  <c:v>SAVEA</c:v>
                </c:pt>
                <c:pt idx="1767">
                  <c:v>SUPRD</c:v>
                </c:pt>
                <c:pt idx="1768">
                  <c:v>GROSR</c:v>
                </c:pt>
                <c:pt idx="1769">
                  <c:v>BLONP</c:v>
                </c:pt>
                <c:pt idx="1770">
                  <c:v>LILAS</c:v>
                </c:pt>
                <c:pt idx="1771">
                  <c:v>FRANK</c:v>
                </c:pt>
                <c:pt idx="1772">
                  <c:v>CONSH</c:v>
                </c:pt>
                <c:pt idx="1773">
                  <c:v>VICTE</c:v>
                </c:pt>
                <c:pt idx="1774">
                  <c:v>LEHMS</c:v>
                </c:pt>
                <c:pt idx="1775">
                  <c:v>FOLKO</c:v>
                </c:pt>
                <c:pt idx="1776">
                  <c:v>BSBEV</c:v>
                </c:pt>
                <c:pt idx="1777">
                  <c:v>SIMOB</c:v>
                </c:pt>
                <c:pt idx="1778">
                  <c:v>LINOD</c:v>
                </c:pt>
                <c:pt idx="1779">
                  <c:v>MAISD</c:v>
                </c:pt>
                <c:pt idx="1780">
                  <c:v>MAGAA</c:v>
                </c:pt>
                <c:pt idx="1781">
                  <c:v>ISLAT</c:v>
                </c:pt>
                <c:pt idx="1782">
                  <c:v>TRADH</c:v>
                </c:pt>
                <c:pt idx="1783">
                  <c:v>BONAP</c:v>
                </c:pt>
                <c:pt idx="1784">
                  <c:v>OCEAN</c:v>
                </c:pt>
                <c:pt idx="1785">
                  <c:v>EASTC</c:v>
                </c:pt>
                <c:pt idx="1786">
                  <c:v>THEBI</c:v>
                </c:pt>
                <c:pt idx="1787">
                  <c:v>QUICK</c:v>
                </c:pt>
                <c:pt idx="1788">
                  <c:v>BERGS</c:v>
                </c:pt>
                <c:pt idx="1789">
                  <c:v>FRANK</c:v>
                </c:pt>
                <c:pt idx="1790">
                  <c:v>FOLKO</c:v>
                </c:pt>
                <c:pt idx="1791">
                  <c:v>AROUT</c:v>
                </c:pt>
                <c:pt idx="1792">
                  <c:v>HUNGC</c:v>
                </c:pt>
                <c:pt idx="1793">
                  <c:v>SAVEA</c:v>
                </c:pt>
                <c:pt idx="1794">
                  <c:v>WHITC</c:v>
                </c:pt>
                <c:pt idx="1795">
                  <c:v>FOLKO</c:v>
                </c:pt>
                <c:pt idx="1796">
                  <c:v>CACTU</c:v>
                </c:pt>
                <c:pt idx="1797">
                  <c:v>CHOPS</c:v>
                </c:pt>
                <c:pt idx="1798">
                  <c:v>ERNSH</c:v>
                </c:pt>
                <c:pt idx="1799">
                  <c:v>CHOPS</c:v>
                </c:pt>
                <c:pt idx="1800">
                  <c:v>LILAS</c:v>
                </c:pt>
                <c:pt idx="1801">
                  <c:v>ERNSH</c:v>
                </c:pt>
                <c:pt idx="1802">
                  <c:v>QUICK</c:v>
                </c:pt>
                <c:pt idx="1803">
                  <c:v>MEREP</c:v>
                </c:pt>
                <c:pt idx="1804">
                  <c:v>FRANS</c:v>
                </c:pt>
                <c:pt idx="1805">
                  <c:v>WARTH</c:v>
                </c:pt>
                <c:pt idx="1806">
                  <c:v>VICTE</c:v>
                </c:pt>
                <c:pt idx="1807">
                  <c:v>SUPRD</c:v>
                </c:pt>
                <c:pt idx="1808">
                  <c:v>WOLZA</c:v>
                </c:pt>
                <c:pt idx="1809">
                  <c:v>BOLID</c:v>
                </c:pt>
                <c:pt idx="1810">
                  <c:v>DRACD</c:v>
                </c:pt>
                <c:pt idx="1811">
                  <c:v>BLONP</c:v>
                </c:pt>
                <c:pt idx="1812">
                  <c:v>FOLKO</c:v>
                </c:pt>
                <c:pt idx="1813">
                  <c:v>PERIC</c:v>
                </c:pt>
                <c:pt idx="1814">
                  <c:v>HILAA</c:v>
                </c:pt>
                <c:pt idx="1815">
                  <c:v>SAVEA</c:v>
                </c:pt>
                <c:pt idx="1816">
                  <c:v>ERNSH</c:v>
                </c:pt>
                <c:pt idx="1817">
                  <c:v>HILAA</c:v>
                </c:pt>
                <c:pt idx="1818">
                  <c:v>LEHMS</c:v>
                </c:pt>
                <c:pt idx="1819">
                  <c:v>BERGS</c:v>
                </c:pt>
                <c:pt idx="1820">
                  <c:v>LETSS</c:v>
                </c:pt>
                <c:pt idx="1821">
                  <c:v>FAMIA</c:v>
                </c:pt>
                <c:pt idx="1822">
                  <c:v>WHITC</c:v>
                </c:pt>
                <c:pt idx="1823">
                  <c:v>HILAA</c:v>
                </c:pt>
                <c:pt idx="1824">
                  <c:v>LAMAI</c:v>
                </c:pt>
                <c:pt idx="1825">
                  <c:v>FOLIG</c:v>
                </c:pt>
                <c:pt idx="1826">
                  <c:v>ANTON</c:v>
                </c:pt>
                <c:pt idx="1827">
                  <c:v>HUNGO</c:v>
                </c:pt>
                <c:pt idx="1828">
                  <c:v>RATTC</c:v>
                </c:pt>
                <c:pt idx="1829">
                  <c:v>ERNSH</c:v>
                </c:pt>
                <c:pt idx="1830">
                  <c:v>GROSR</c:v>
                </c:pt>
                <c:pt idx="1831">
                  <c:v>QUEEN</c:v>
                </c:pt>
                <c:pt idx="1832">
                  <c:v>QUICK</c:v>
                </c:pt>
                <c:pt idx="1833">
                  <c:v>SAVEA</c:v>
                </c:pt>
                <c:pt idx="1834">
                  <c:v>SPECD</c:v>
                </c:pt>
                <c:pt idx="1835">
                  <c:v>BERGS</c:v>
                </c:pt>
                <c:pt idx="1836">
                  <c:v>FRANK</c:v>
                </c:pt>
                <c:pt idx="1837">
                  <c:v>BONAP</c:v>
                </c:pt>
                <c:pt idx="1838">
                  <c:v>RICSU</c:v>
                </c:pt>
                <c:pt idx="1839">
                  <c:v>FOLKO</c:v>
                </c:pt>
                <c:pt idx="1840">
                  <c:v>GOURL</c:v>
                </c:pt>
                <c:pt idx="1841">
                  <c:v>LACOR</c:v>
                </c:pt>
                <c:pt idx="1842">
                  <c:v>BOTTM</c:v>
                </c:pt>
                <c:pt idx="1843">
                  <c:v>FOLKO</c:v>
                </c:pt>
                <c:pt idx="1844">
                  <c:v>FRANK</c:v>
                </c:pt>
                <c:pt idx="1845">
                  <c:v>QUICK</c:v>
                </c:pt>
                <c:pt idx="1846">
                  <c:v>ISLAT</c:v>
                </c:pt>
                <c:pt idx="1847">
                  <c:v>TORTU</c:v>
                </c:pt>
                <c:pt idx="1848">
                  <c:v>LEHMS</c:v>
                </c:pt>
                <c:pt idx="1849">
                  <c:v>VAFFE</c:v>
                </c:pt>
                <c:pt idx="1850">
                  <c:v>LAMAI</c:v>
                </c:pt>
                <c:pt idx="1851">
                  <c:v>FOLKO</c:v>
                </c:pt>
                <c:pt idx="1852">
                  <c:v>SUPRD</c:v>
                </c:pt>
                <c:pt idx="1853">
                  <c:v>BLONP</c:v>
                </c:pt>
                <c:pt idx="1854">
                  <c:v>RATTC</c:v>
                </c:pt>
                <c:pt idx="1855">
                  <c:v>MORGK</c:v>
                </c:pt>
                <c:pt idx="1856">
                  <c:v>BLAUS</c:v>
                </c:pt>
                <c:pt idx="1857">
                  <c:v>LEHMS</c:v>
                </c:pt>
                <c:pt idx="1858">
                  <c:v>FURIB</c:v>
                </c:pt>
                <c:pt idx="1859">
                  <c:v>SAVEA</c:v>
                </c:pt>
                <c:pt idx="1860">
                  <c:v>KOENE</c:v>
                </c:pt>
                <c:pt idx="1861">
                  <c:v>LONEP</c:v>
                </c:pt>
                <c:pt idx="1862">
                  <c:v>HUNGO</c:v>
                </c:pt>
                <c:pt idx="1863">
                  <c:v>ALFKI</c:v>
                </c:pt>
                <c:pt idx="1864">
                  <c:v>BONAP</c:v>
                </c:pt>
                <c:pt idx="1865">
                  <c:v>GOURL</c:v>
                </c:pt>
                <c:pt idx="1866">
                  <c:v>ISLAT</c:v>
                </c:pt>
                <c:pt idx="1867">
                  <c:v>OLDWO</c:v>
                </c:pt>
                <c:pt idx="1868">
                  <c:v>BERGS</c:v>
                </c:pt>
                <c:pt idx="1869">
                  <c:v>FRANR</c:v>
                </c:pt>
                <c:pt idx="1870">
                  <c:v>WILMK</c:v>
                </c:pt>
                <c:pt idx="1871">
                  <c:v>LACOR</c:v>
                </c:pt>
                <c:pt idx="1872">
                  <c:v>GALED</c:v>
                </c:pt>
                <c:pt idx="1873">
                  <c:v>QUEEN</c:v>
                </c:pt>
                <c:pt idx="1874">
                  <c:v>QUICK</c:v>
                </c:pt>
                <c:pt idx="1875">
                  <c:v>OCEAN</c:v>
                </c:pt>
                <c:pt idx="1876">
                  <c:v>MAISD</c:v>
                </c:pt>
                <c:pt idx="1877">
                  <c:v>FOLKO</c:v>
                </c:pt>
                <c:pt idx="1878">
                  <c:v>WELLI</c:v>
                </c:pt>
                <c:pt idx="1879">
                  <c:v>HILAA</c:v>
                </c:pt>
                <c:pt idx="1880">
                  <c:v>VAFFE</c:v>
                </c:pt>
                <c:pt idx="1881">
                  <c:v>SIMOB</c:v>
                </c:pt>
                <c:pt idx="1882">
                  <c:v>QUEDE</c:v>
                </c:pt>
                <c:pt idx="1883">
                  <c:v>WHITC</c:v>
                </c:pt>
                <c:pt idx="1884">
                  <c:v>LAUGB</c:v>
                </c:pt>
                <c:pt idx="1885">
                  <c:v>LEHMS</c:v>
                </c:pt>
                <c:pt idx="1886">
                  <c:v>OTTIK</c:v>
                </c:pt>
                <c:pt idx="1887">
                  <c:v>TRAIH</c:v>
                </c:pt>
                <c:pt idx="1888">
                  <c:v>QUEDE</c:v>
                </c:pt>
                <c:pt idx="1889">
                  <c:v>MEREP</c:v>
                </c:pt>
                <c:pt idx="1890">
                  <c:v>VAFFE</c:v>
                </c:pt>
                <c:pt idx="1891">
                  <c:v>HUNGO</c:v>
                </c:pt>
                <c:pt idx="1892">
                  <c:v>QUICK</c:v>
                </c:pt>
                <c:pt idx="1893">
                  <c:v>HANAR</c:v>
                </c:pt>
                <c:pt idx="1894">
                  <c:v>LILAS</c:v>
                </c:pt>
                <c:pt idx="1895">
                  <c:v>REGGC</c:v>
                </c:pt>
                <c:pt idx="1896">
                  <c:v>LILAS</c:v>
                </c:pt>
                <c:pt idx="1897">
                  <c:v>ALFKI</c:v>
                </c:pt>
                <c:pt idx="1898">
                  <c:v>SUPRD</c:v>
                </c:pt>
                <c:pt idx="1899">
                  <c:v>SUPRD</c:v>
                </c:pt>
                <c:pt idx="1900">
                  <c:v>HANAR</c:v>
                </c:pt>
                <c:pt idx="1901">
                  <c:v>FRANK</c:v>
                </c:pt>
                <c:pt idx="1902">
                  <c:v>VAFFE</c:v>
                </c:pt>
                <c:pt idx="1903">
                  <c:v>OCEAN</c:v>
                </c:pt>
                <c:pt idx="1904">
                  <c:v>OTTIK</c:v>
                </c:pt>
                <c:pt idx="1905">
                  <c:v>SANTG</c:v>
                </c:pt>
                <c:pt idx="1906">
                  <c:v>FRANS</c:v>
                </c:pt>
                <c:pt idx="1907">
                  <c:v>QUEEN</c:v>
                </c:pt>
              </c:strCache>
            </c:strRef>
          </c:xVal>
          <c:yVal>
            <c:numRef>
              <c:f>'Question-5'!$Q$3:$Q$1910</c:f>
              <c:numCache>
                <c:formatCode>General</c:formatCode>
                <c:ptCount val="1908"/>
                <c:pt idx="0">
                  <c:v>45</c:v>
                </c:pt>
                <c:pt idx="1">
                  <c:v>39</c:v>
                </c:pt>
                <c:pt idx="2">
                  <c:v>20</c:v>
                </c:pt>
                <c:pt idx="3">
                  <c:v>15</c:v>
                </c:pt>
                <c:pt idx="4">
                  <c:v>12</c:v>
                </c:pt>
                <c:pt idx="5">
                  <c:v>15</c:v>
                </c:pt>
                <c:pt idx="6">
                  <c:v>10</c:v>
                </c:pt>
                <c:pt idx="7">
                  <c:v>38</c:v>
                </c:pt>
                <c:pt idx="8">
                  <c:v>35</c:v>
                </c:pt>
                <c:pt idx="9">
                  <c:v>40</c:v>
                </c:pt>
                <c:pt idx="10">
                  <c:v>8</c:v>
                </c:pt>
                <c:pt idx="11">
                  <c:v>10</c:v>
                </c:pt>
                <c:pt idx="12">
                  <c:v>20</c:v>
                </c:pt>
                <c:pt idx="13">
                  <c:v>3</c:v>
                </c:pt>
                <c:pt idx="14">
                  <c:v>16</c:v>
                </c:pt>
                <c:pt idx="15">
                  <c:v>25</c:v>
                </c:pt>
                <c:pt idx="16">
                  <c:v>15</c:v>
                </c:pt>
                <c:pt idx="17">
                  <c:v>35</c:v>
                </c:pt>
                <c:pt idx="18">
                  <c:v>70</c:v>
                </c:pt>
                <c:pt idx="19">
                  <c:v>17</c:v>
                </c:pt>
                <c:pt idx="20">
                  <c:v>50</c:v>
                </c:pt>
                <c:pt idx="21">
                  <c:v>8</c:v>
                </c:pt>
                <c:pt idx="22">
                  <c:v>4</c:v>
                </c:pt>
                <c:pt idx="23">
                  <c:v>80</c:v>
                </c:pt>
                <c:pt idx="24">
                  <c:v>20</c:v>
                </c:pt>
                <c:pt idx="25">
                  <c:v>40</c:v>
                </c:pt>
                <c:pt idx="26">
                  <c:v>20</c:v>
                </c:pt>
                <c:pt idx="27">
                  <c:v>25</c:v>
                </c:pt>
                <c:pt idx="28">
                  <c:v>60</c:v>
                </c:pt>
                <c:pt idx="29">
                  <c:v>21</c:v>
                </c:pt>
                <c:pt idx="30">
                  <c:v>4</c:v>
                </c:pt>
                <c:pt idx="31">
                  <c:v>2</c:v>
                </c:pt>
                <c:pt idx="32">
                  <c:v>8</c:v>
                </c:pt>
                <c:pt idx="33">
                  <c:v>10</c:v>
                </c:pt>
                <c:pt idx="34">
                  <c:v>66</c:v>
                </c:pt>
                <c:pt idx="35">
                  <c:v>70</c:v>
                </c:pt>
                <c:pt idx="36">
                  <c:v>25</c:v>
                </c:pt>
                <c:pt idx="37">
                  <c:v>60</c:v>
                </c:pt>
                <c:pt idx="38">
                  <c:v>20</c:v>
                </c:pt>
                <c:pt idx="39">
                  <c:v>50</c:v>
                </c:pt>
                <c:pt idx="40">
                  <c:v>35</c:v>
                </c:pt>
                <c:pt idx="41">
                  <c:v>40</c:v>
                </c:pt>
                <c:pt idx="42">
                  <c:v>25</c:v>
                </c:pt>
                <c:pt idx="43">
                  <c:v>7</c:v>
                </c:pt>
                <c:pt idx="44">
                  <c:v>24</c:v>
                </c:pt>
                <c:pt idx="45">
                  <c:v>25</c:v>
                </c:pt>
                <c:pt idx="46">
                  <c:v>60</c:v>
                </c:pt>
                <c:pt idx="47">
                  <c:v>10</c:v>
                </c:pt>
                <c:pt idx="48">
                  <c:v>45</c:v>
                </c:pt>
                <c:pt idx="49">
                  <c:v>40</c:v>
                </c:pt>
                <c:pt idx="50">
                  <c:v>80</c:v>
                </c:pt>
                <c:pt idx="51">
                  <c:v>12</c:v>
                </c:pt>
                <c:pt idx="52">
                  <c:v>20</c:v>
                </c:pt>
                <c:pt idx="53">
                  <c:v>30</c:v>
                </c:pt>
                <c:pt idx="54">
                  <c:v>50</c:v>
                </c:pt>
                <c:pt idx="55">
                  <c:v>5</c:v>
                </c:pt>
                <c:pt idx="56">
                  <c:v>30</c:v>
                </c:pt>
                <c:pt idx="57">
                  <c:v>45</c:v>
                </c:pt>
                <c:pt idx="58">
                  <c:v>15</c:v>
                </c:pt>
                <c:pt idx="59">
                  <c:v>40</c:v>
                </c:pt>
                <c:pt idx="60">
                  <c:v>15</c:v>
                </c:pt>
                <c:pt idx="61">
                  <c:v>10</c:v>
                </c:pt>
                <c:pt idx="62">
                  <c:v>20</c:v>
                </c:pt>
                <c:pt idx="63">
                  <c:v>12</c:v>
                </c:pt>
                <c:pt idx="64">
                  <c:v>10</c:v>
                </c:pt>
                <c:pt idx="65">
                  <c:v>5</c:v>
                </c:pt>
                <c:pt idx="66">
                  <c:v>15</c:v>
                </c:pt>
                <c:pt idx="67">
                  <c:v>20</c:v>
                </c:pt>
                <c:pt idx="68">
                  <c:v>27</c:v>
                </c:pt>
                <c:pt idx="69">
                  <c:v>62</c:v>
                </c:pt>
                <c:pt idx="70">
                  <c:v>20</c:v>
                </c:pt>
                <c:pt idx="71">
                  <c:v>50</c:v>
                </c:pt>
                <c:pt idx="72">
                  <c:v>160</c:v>
                </c:pt>
                <c:pt idx="73">
                  <c:v>11</c:v>
                </c:pt>
                <c:pt idx="74">
                  <c:v>100</c:v>
                </c:pt>
                <c:pt idx="75">
                  <c:v>30</c:v>
                </c:pt>
                <c:pt idx="76">
                  <c:v>10</c:v>
                </c:pt>
                <c:pt idx="77">
                  <c:v>8</c:v>
                </c:pt>
                <c:pt idx="78">
                  <c:v>12</c:v>
                </c:pt>
                <c:pt idx="79">
                  <c:v>30</c:v>
                </c:pt>
                <c:pt idx="80">
                  <c:v>30</c:v>
                </c:pt>
                <c:pt idx="81">
                  <c:v>50</c:v>
                </c:pt>
                <c:pt idx="82">
                  <c:v>20</c:v>
                </c:pt>
                <c:pt idx="83">
                  <c:v>60</c:v>
                </c:pt>
                <c:pt idx="84">
                  <c:v>14</c:v>
                </c:pt>
                <c:pt idx="85">
                  <c:v>6</c:v>
                </c:pt>
                <c:pt idx="86">
                  <c:v>20</c:v>
                </c:pt>
                <c:pt idx="87">
                  <c:v>20</c:v>
                </c:pt>
                <c:pt idx="88">
                  <c:v>49</c:v>
                </c:pt>
                <c:pt idx="89">
                  <c:v>30</c:v>
                </c:pt>
                <c:pt idx="90">
                  <c:v>25</c:v>
                </c:pt>
                <c:pt idx="91">
                  <c:v>11</c:v>
                </c:pt>
                <c:pt idx="92">
                  <c:v>50</c:v>
                </c:pt>
                <c:pt idx="93">
                  <c:v>24</c:v>
                </c:pt>
                <c:pt idx="94">
                  <c:v>18</c:v>
                </c:pt>
                <c:pt idx="95">
                  <c:v>10</c:v>
                </c:pt>
                <c:pt idx="96">
                  <c:v>105</c:v>
                </c:pt>
                <c:pt idx="97">
                  <c:v>16</c:v>
                </c:pt>
                <c:pt idx="98">
                  <c:v>60</c:v>
                </c:pt>
                <c:pt idx="99">
                  <c:v>50</c:v>
                </c:pt>
                <c:pt idx="100">
                  <c:v>50</c:v>
                </c:pt>
                <c:pt idx="101">
                  <c:v>20</c:v>
                </c:pt>
                <c:pt idx="102">
                  <c:v>25</c:v>
                </c:pt>
                <c:pt idx="103">
                  <c:v>25</c:v>
                </c:pt>
                <c:pt idx="104">
                  <c:v>12</c:v>
                </c:pt>
                <c:pt idx="105">
                  <c:v>6</c:v>
                </c:pt>
                <c:pt idx="106">
                  <c:v>25</c:v>
                </c:pt>
                <c:pt idx="107">
                  <c:v>21</c:v>
                </c:pt>
                <c:pt idx="108">
                  <c:v>30</c:v>
                </c:pt>
                <c:pt idx="109">
                  <c:v>5</c:v>
                </c:pt>
                <c:pt idx="110">
                  <c:v>55</c:v>
                </c:pt>
                <c:pt idx="111">
                  <c:v>65</c:v>
                </c:pt>
                <c:pt idx="112">
                  <c:v>12</c:v>
                </c:pt>
                <c:pt idx="113">
                  <c:v>30</c:v>
                </c:pt>
                <c:pt idx="114">
                  <c:v>32</c:v>
                </c:pt>
                <c:pt idx="115">
                  <c:v>4</c:v>
                </c:pt>
                <c:pt idx="116">
                  <c:v>30</c:v>
                </c:pt>
                <c:pt idx="117">
                  <c:v>20</c:v>
                </c:pt>
                <c:pt idx="118">
                  <c:v>70</c:v>
                </c:pt>
                <c:pt idx="119">
                  <c:v>30</c:v>
                </c:pt>
                <c:pt idx="120">
                  <c:v>6</c:v>
                </c:pt>
                <c:pt idx="121">
                  <c:v>70</c:v>
                </c:pt>
                <c:pt idx="122">
                  <c:v>30</c:v>
                </c:pt>
                <c:pt idx="123">
                  <c:v>6</c:v>
                </c:pt>
                <c:pt idx="124">
                  <c:v>50</c:v>
                </c:pt>
                <c:pt idx="125">
                  <c:v>20</c:v>
                </c:pt>
                <c:pt idx="126">
                  <c:v>12</c:v>
                </c:pt>
                <c:pt idx="127">
                  <c:v>16</c:v>
                </c:pt>
                <c:pt idx="128">
                  <c:v>40</c:v>
                </c:pt>
                <c:pt idx="129">
                  <c:v>20</c:v>
                </c:pt>
                <c:pt idx="130">
                  <c:v>15</c:v>
                </c:pt>
                <c:pt idx="131">
                  <c:v>10</c:v>
                </c:pt>
                <c:pt idx="132">
                  <c:v>16</c:v>
                </c:pt>
                <c:pt idx="133">
                  <c:v>30</c:v>
                </c:pt>
                <c:pt idx="134">
                  <c:v>50</c:v>
                </c:pt>
                <c:pt idx="135">
                  <c:v>10</c:v>
                </c:pt>
                <c:pt idx="136">
                  <c:v>10</c:v>
                </c:pt>
                <c:pt idx="137">
                  <c:v>45</c:v>
                </c:pt>
                <c:pt idx="138">
                  <c:v>50</c:v>
                </c:pt>
                <c:pt idx="139">
                  <c:v>90</c:v>
                </c:pt>
                <c:pt idx="140">
                  <c:v>35</c:v>
                </c:pt>
                <c:pt idx="141">
                  <c:v>3</c:v>
                </c:pt>
                <c:pt idx="142">
                  <c:v>20</c:v>
                </c:pt>
                <c:pt idx="143">
                  <c:v>5</c:v>
                </c:pt>
                <c:pt idx="144">
                  <c:v>20</c:v>
                </c:pt>
                <c:pt idx="145">
                  <c:v>12</c:v>
                </c:pt>
                <c:pt idx="146">
                  <c:v>8</c:v>
                </c:pt>
                <c:pt idx="147">
                  <c:v>6</c:v>
                </c:pt>
                <c:pt idx="148">
                  <c:v>45</c:v>
                </c:pt>
                <c:pt idx="149">
                  <c:v>18</c:v>
                </c:pt>
                <c:pt idx="150">
                  <c:v>20</c:v>
                </c:pt>
                <c:pt idx="151">
                  <c:v>60</c:v>
                </c:pt>
                <c:pt idx="152">
                  <c:v>60</c:v>
                </c:pt>
                <c:pt idx="153">
                  <c:v>60</c:v>
                </c:pt>
                <c:pt idx="154">
                  <c:v>20</c:v>
                </c:pt>
                <c:pt idx="155">
                  <c:v>4</c:v>
                </c:pt>
                <c:pt idx="156">
                  <c:v>40</c:v>
                </c:pt>
                <c:pt idx="157">
                  <c:v>15</c:v>
                </c:pt>
                <c:pt idx="158">
                  <c:v>2</c:v>
                </c:pt>
                <c:pt idx="159">
                  <c:v>70</c:v>
                </c:pt>
                <c:pt idx="160">
                  <c:v>24</c:v>
                </c:pt>
                <c:pt idx="161">
                  <c:v>10</c:v>
                </c:pt>
                <c:pt idx="162">
                  <c:v>40</c:v>
                </c:pt>
                <c:pt idx="163">
                  <c:v>30</c:v>
                </c:pt>
                <c:pt idx="164">
                  <c:v>20</c:v>
                </c:pt>
                <c:pt idx="165">
                  <c:v>30</c:v>
                </c:pt>
                <c:pt idx="166">
                  <c:v>16</c:v>
                </c:pt>
                <c:pt idx="167">
                  <c:v>26</c:v>
                </c:pt>
                <c:pt idx="168">
                  <c:v>30</c:v>
                </c:pt>
                <c:pt idx="169">
                  <c:v>20</c:v>
                </c:pt>
                <c:pt idx="170">
                  <c:v>16</c:v>
                </c:pt>
                <c:pt idx="171">
                  <c:v>60</c:v>
                </c:pt>
                <c:pt idx="172">
                  <c:v>66</c:v>
                </c:pt>
                <c:pt idx="173">
                  <c:v>3</c:v>
                </c:pt>
                <c:pt idx="174">
                  <c:v>84</c:v>
                </c:pt>
                <c:pt idx="175">
                  <c:v>25</c:v>
                </c:pt>
                <c:pt idx="176">
                  <c:v>30</c:v>
                </c:pt>
                <c:pt idx="177">
                  <c:v>16</c:v>
                </c:pt>
                <c:pt idx="178">
                  <c:v>14</c:v>
                </c:pt>
                <c:pt idx="179">
                  <c:v>20</c:v>
                </c:pt>
                <c:pt idx="180">
                  <c:v>20</c:v>
                </c:pt>
                <c:pt idx="181">
                  <c:v>16</c:v>
                </c:pt>
                <c:pt idx="182">
                  <c:v>12</c:v>
                </c:pt>
                <c:pt idx="183">
                  <c:v>5</c:v>
                </c:pt>
                <c:pt idx="184">
                  <c:v>10</c:v>
                </c:pt>
                <c:pt idx="185">
                  <c:v>125</c:v>
                </c:pt>
                <c:pt idx="186">
                  <c:v>18</c:v>
                </c:pt>
                <c:pt idx="187">
                  <c:v>24</c:v>
                </c:pt>
                <c:pt idx="188">
                  <c:v>2</c:v>
                </c:pt>
                <c:pt idx="189">
                  <c:v>24</c:v>
                </c:pt>
                <c:pt idx="190">
                  <c:v>18</c:v>
                </c:pt>
                <c:pt idx="191">
                  <c:v>152</c:v>
                </c:pt>
                <c:pt idx="192">
                  <c:v>21</c:v>
                </c:pt>
                <c:pt idx="193">
                  <c:v>16</c:v>
                </c:pt>
                <c:pt idx="194">
                  <c:v>6</c:v>
                </c:pt>
                <c:pt idx="195">
                  <c:v>10</c:v>
                </c:pt>
                <c:pt idx="196">
                  <c:v>36</c:v>
                </c:pt>
                <c:pt idx="197">
                  <c:v>15</c:v>
                </c:pt>
                <c:pt idx="198">
                  <c:v>16</c:v>
                </c:pt>
                <c:pt idx="199">
                  <c:v>165</c:v>
                </c:pt>
                <c:pt idx="200">
                  <c:v>10</c:v>
                </c:pt>
                <c:pt idx="201">
                  <c:v>70</c:v>
                </c:pt>
                <c:pt idx="202">
                  <c:v>20</c:v>
                </c:pt>
                <c:pt idx="203">
                  <c:v>25</c:v>
                </c:pt>
                <c:pt idx="204">
                  <c:v>30</c:v>
                </c:pt>
                <c:pt idx="205">
                  <c:v>24</c:v>
                </c:pt>
                <c:pt idx="206">
                  <c:v>13</c:v>
                </c:pt>
                <c:pt idx="207">
                  <c:v>17</c:v>
                </c:pt>
                <c:pt idx="208">
                  <c:v>27</c:v>
                </c:pt>
                <c:pt idx="209">
                  <c:v>50</c:v>
                </c:pt>
                <c:pt idx="210">
                  <c:v>12</c:v>
                </c:pt>
                <c:pt idx="211">
                  <c:v>24</c:v>
                </c:pt>
                <c:pt idx="212">
                  <c:v>60</c:v>
                </c:pt>
                <c:pt idx="213">
                  <c:v>6</c:v>
                </c:pt>
                <c:pt idx="214">
                  <c:v>30</c:v>
                </c:pt>
                <c:pt idx="215">
                  <c:v>6</c:v>
                </c:pt>
                <c:pt idx="216">
                  <c:v>10</c:v>
                </c:pt>
                <c:pt idx="217">
                  <c:v>5</c:v>
                </c:pt>
                <c:pt idx="218">
                  <c:v>15</c:v>
                </c:pt>
                <c:pt idx="219">
                  <c:v>20</c:v>
                </c:pt>
                <c:pt idx="220">
                  <c:v>65</c:v>
                </c:pt>
                <c:pt idx="221">
                  <c:v>15</c:v>
                </c:pt>
                <c:pt idx="222">
                  <c:v>10</c:v>
                </c:pt>
                <c:pt idx="223">
                  <c:v>45</c:v>
                </c:pt>
                <c:pt idx="224">
                  <c:v>35</c:v>
                </c:pt>
                <c:pt idx="225">
                  <c:v>15</c:v>
                </c:pt>
                <c:pt idx="226">
                  <c:v>14</c:v>
                </c:pt>
                <c:pt idx="227">
                  <c:v>10</c:v>
                </c:pt>
                <c:pt idx="228">
                  <c:v>15</c:v>
                </c:pt>
                <c:pt idx="229">
                  <c:v>5</c:v>
                </c:pt>
                <c:pt idx="230">
                  <c:v>15</c:v>
                </c:pt>
                <c:pt idx="231">
                  <c:v>20</c:v>
                </c:pt>
                <c:pt idx="232">
                  <c:v>50</c:v>
                </c:pt>
                <c:pt idx="233">
                  <c:v>60</c:v>
                </c:pt>
                <c:pt idx="234">
                  <c:v>15</c:v>
                </c:pt>
                <c:pt idx="235">
                  <c:v>25</c:v>
                </c:pt>
                <c:pt idx="236">
                  <c:v>10</c:v>
                </c:pt>
                <c:pt idx="237">
                  <c:v>40</c:v>
                </c:pt>
                <c:pt idx="238">
                  <c:v>40</c:v>
                </c:pt>
                <c:pt idx="239">
                  <c:v>12</c:v>
                </c:pt>
                <c:pt idx="240">
                  <c:v>5</c:v>
                </c:pt>
                <c:pt idx="241">
                  <c:v>30</c:v>
                </c:pt>
                <c:pt idx="242">
                  <c:v>15</c:v>
                </c:pt>
                <c:pt idx="243">
                  <c:v>10</c:v>
                </c:pt>
                <c:pt idx="244">
                  <c:v>10</c:v>
                </c:pt>
                <c:pt idx="245">
                  <c:v>12</c:v>
                </c:pt>
                <c:pt idx="246">
                  <c:v>15</c:v>
                </c:pt>
                <c:pt idx="247">
                  <c:v>100</c:v>
                </c:pt>
                <c:pt idx="248">
                  <c:v>30</c:v>
                </c:pt>
                <c:pt idx="249">
                  <c:v>36</c:v>
                </c:pt>
                <c:pt idx="250">
                  <c:v>130</c:v>
                </c:pt>
                <c:pt idx="251">
                  <c:v>4</c:v>
                </c:pt>
                <c:pt idx="252">
                  <c:v>36</c:v>
                </c:pt>
                <c:pt idx="253">
                  <c:v>30</c:v>
                </c:pt>
                <c:pt idx="254">
                  <c:v>44</c:v>
                </c:pt>
                <c:pt idx="255">
                  <c:v>20</c:v>
                </c:pt>
                <c:pt idx="256">
                  <c:v>35</c:v>
                </c:pt>
                <c:pt idx="257">
                  <c:v>4</c:v>
                </c:pt>
                <c:pt idx="258">
                  <c:v>5</c:v>
                </c:pt>
                <c:pt idx="259">
                  <c:v>20</c:v>
                </c:pt>
                <c:pt idx="260">
                  <c:v>12</c:v>
                </c:pt>
                <c:pt idx="261">
                  <c:v>20</c:v>
                </c:pt>
                <c:pt idx="262">
                  <c:v>18</c:v>
                </c:pt>
                <c:pt idx="263">
                  <c:v>10</c:v>
                </c:pt>
                <c:pt idx="264">
                  <c:v>22</c:v>
                </c:pt>
                <c:pt idx="265">
                  <c:v>1</c:v>
                </c:pt>
                <c:pt idx="266">
                  <c:v>10</c:v>
                </c:pt>
                <c:pt idx="267">
                  <c:v>10</c:v>
                </c:pt>
                <c:pt idx="268">
                  <c:v>8</c:v>
                </c:pt>
                <c:pt idx="269">
                  <c:v>60</c:v>
                </c:pt>
                <c:pt idx="270">
                  <c:v>8</c:v>
                </c:pt>
                <c:pt idx="271">
                  <c:v>13</c:v>
                </c:pt>
                <c:pt idx="272">
                  <c:v>16</c:v>
                </c:pt>
                <c:pt idx="273">
                  <c:v>6</c:v>
                </c:pt>
                <c:pt idx="274">
                  <c:v>20</c:v>
                </c:pt>
                <c:pt idx="275">
                  <c:v>7</c:v>
                </c:pt>
                <c:pt idx="276">
                  <c:v>10</c:v>
                </c:pt>
                <c:pt idx="277">
                  <c:v>3</c:v>
                </c:pt>
                <c:pt idx="278">
                  <c:v>31</c:v>
                </c:pt>
                <c:pt idx="279">
                  <c:v>28</c:v>
                </c:pt>
                <c:pt idx="280">
                  <c:v>5</c:v>
                </c:pt>
                <c:pt idx="281">
                  <c:v>40</c:v>
                </c:pt>
                <c:pt idx="282">
                  <c:v>10</c:v>
                </c:pt>
                <c:pt idx="283">
                  <c:v>42</c:v>
                </c:pt>
                <c:pt idx="284">
                  <c:v>20</c:v>
                </c:pt>
                <c:pt idx="285">
                  <c:v>20</c:v>
                </c:pt>
                <c:pt idx="286">
                  <c:v>30</c:v>
                </c:pt>
                <c:pt idx="287">
                  <c:v>20</c:v>
                </c:pt>
                <c:pt idx="288">
                  <c:v>77</c:v>
                </c:pt>
                <c:pt idx="289">
                  <c:v>84</c:v>
                </c:pt>
                <c:pt idx="290">
                  <c:v>56</c:v>
                </c:pt>
                <c:pt idx="291">
                  <c:v>20</c:v>
                </c:pt>
                <c:pt idx="292">
                  <c:v>80</c:v>
                </c:pt>
                <c:pt idx="293">
                  <c:v>7</c:v>
                </c:pt>
                <c:pt idx="294">
                  <c:v>30</c:v>
                </c:pt>
                <c:pt idx="295">
                  <c:v>10</c:v>
                </c:pt>
                <c:pt idx="296">
                  <c:v>49</c:v>
                </c:pt>
                <c:pt idx="297">
                  <c:v>9</c:v>
                </c:pt>
                <c:pt idx="298">
                  <c:v>10</c:v>
                </c:pt>
                <c:pt idx="299">
                  <c:v>15</c:v>
                </c:pt>
                <c:pt idx="300">
                  <c:v>42</c:v>
                </c:pt>
                <c:pt idx="301">
                  <c:v>12</c:v>
                </c:pt>
                <c:pt idx="302">
                  <c:v>20</c:v>
                </c:pt>
                <c:pt idx="303">
                  <c:v>35</c:v>
                </c:pt>
                <c:pt idx="304">
                  <c:v>30</c:v>
                </c:pt>
                <c:pt idx="305">
                  <c:v>70</c:v>
                </c:pt>
                <c:pt idx="306">
                  <c:v>50</c:v>
                </c:pt>
                <c:pt idx="307">
                  <c:v>11</c:v>
                </c:pt>
                <c:pt idx="308">
                  <c:v>15</c:v>
                </c:pt>
                <c:pt idx="309">
                  <c:v>21</c:v>
                </c:pt>
                <c:pt idx="310">
                  <c:v>3</c:v>
                </c:pt>
                <c:pt idx="311">
                  <c:v>3</c:v>
                </c:pt>
                <c:pt idx="312">
                  <c:v>30</c:v>
                </c:pt>
                <c:pt idx="313">
                  <c:v>36</c:v>
                </c:pt>
                <c:pt idx="314">
                  <c:v>5</c:v>
                </c:pt>
                <c:pt idx="315">
                  <c:v>15</c:v>
                </c:pt>
                <c:pt idx="316">
                  <c:v>20</c:v>
                </c:pt>
                <c:pt idx="317">
                  <c:v>20</c:v>
                </c:pt>
                <c:pt idx="318">
                  <c:v>5</c:v>
                </c:pt>
                <c:pt idx="319">
                  <c:v>12</c:v>
                </c:pt>
                <c:pt idx="320">
                  <c:v>10</c:v>
                </c:pt>
                <c:pt idx="321">
                  <c:v>25</c:v>
                </c:pt>
                <c:pt idx="322">
                  <c:v>50</c:v>
                </c:pt>
                <c:pt idx="323">
                  <c:v>35</c:v>
                </c:pt>
                <c:pt idx="324">
                  <c:v>60</c:v>
                </c:pt>
                <c:pt idx="325">
                  <c:v>40</c:v>
                </c:pt>
                <c:pt idx="326">
                  <c:v>30</c:v>
                </c:pt>
                <c:pt idx="327">
                  <c:v>15</c:v>
                </c:pt>
                <c:pt idx="328">
                  <c:v>21</c:v>
                </c:pt>
                <c:pt idx="329">
                  <c:v>56</c:v>
                </c:pt>
                <c:pt idx="330">
                  <c:v>91</c:v>
                </c:pt>
                <c:pt idx="331">
                  <c:v>16</c:v>
                </c:pt>
                <c:pt idx="332">
                  <c:v>49</c:v>
                </c:pt>
                <c:pt idx="333">
                  <c:v>20</c:v>
                </c:pt>
                <c:pt idx="334">
                  <c:v>35</c:v>
                </c:pt>
                <c:pt idx="335">
                  <c:v>18</c:v>
                </c:pt>
                <c:pt idx="336">
                  <c:v>170</c:v>
                </c:pt>
                <c:pt idx="337">
                  <c:v>40</c:v>
                </c:pt>
                <c:pt idx="338">
                  <c:v>14</c:v>
                </c:pt>
                <c:pt idx="339">
                  <c:v>50</c:v>
                </c:pt>
                <c:pt idx="340">
                  <c:v>12</c:v>
                </c:pt>
                <c:pt idx="341">
                  <c:v>30</c:v>
                </c:pt>
                <c:pt idx="342">
                  <c:v>30</c:v>
                </c:pt>
                <c:pt idx="343">
                  <c:v>20</c:v>
                </c:pt>
                <c:pt idx="344">
                  <c:v>3</c:v>
                </c:pt>
                <c:pt idx="345">
                  <c:v>50</c:v>
                </c:pt>
                <c:pt idx="346">
                  <c:v>20</c:v>
                </c:pt>
                <c:pt idx="347">
                  <c:v>40</c:v>
                </c:pt>
                <c:pt idx="348">
                  <c:v>15</c:v>
                </c:pt>
                <c:pt idx="349">
                  <c:v>3</c:v>
                </c:pt>
                <c:pt idx="350">
                  <c:v>40</c:v>
                </c:pt>
                <c:pt idx="351">
                  <c:v>65</c:v>
                </c:pt>
                <c:pt idx="352">
                  <c:v>50</c:v>
                </c:pt>
                <c:pt idx="353">
                  <c:v>12</c:v>
                </c:pt>
                <c:pt idx="354">
                  <c:v>30</c:v>
                </c:pt>
                <c:pt idx="355">
                  <c:v>15</c:v>
                </c:pt>
                <c:pt idx="356">
                  <c:v>6</c:v>
                </c:pt>
                <c:pt idx="357">
                  <c:v>48</c:v>
                </c:pt>
                <c:pt idx="358">
                  <c:v>44</c:v>
                </c:pt>
                <c:pt idx="359">
                  <c:v>28</c:v>
                </c:pt>
                <c:pt idx="360">
                  <c:v>55</c:v>
                </c:pt>
                <c:pt idx="361">
                  <c:v>36</c:v>
                </c:pt>
                <c:pt idx="362">
                  <c:v>45</c:v>
                </c:pt>
                <c:pt idx="363">
                  <c:v>30</c:v>
                </c:pt>
                <c:pt idx="364">
                  <c:v>14</c:v>
                </c:pt>
                <c:pt idx="365">
                  <c:v>3</c:v>
                </c:pt>
                <c:pt idx="366">
                  <c:v>30</c:v>
                </c:pt>
                <c:pt idx="367">
                  <c:v>15</c:v>
                </c:pt>
                <c:pt idx="368">
                  <c:v>15</c:v>
                </c:pt>
                <c:pt idx="369">
                  <c:v>40</c:v>
                </c:pt>
                <c:pt idx="370">
                  <c:v>8</c:v>
                </c:pt>
                <c:pt idx="371">
                  <c:v>20</c:v>
                </c:pt>
                <c:pt idx="372">
                  <c:v>70</c:v>
                </c:pt>
                <c:pt idx="373">
                  <c:v>36</c:v>
                </c:pt>
                <c:pt idx="374">
                  <c:v>2</c:v>
                </c:pt>
                <c:pt idx="375">
                  <c:v>45</c:v>
                </c:pt>
                <c:pt idx="376">
                  <c:v>50</c:v>
                </c:pt>
                <c:pt idx="377">
                  <c:v>10</c:v>
                </c:pt>
                <c:pt idx="378">
                  <c:v>25</c:v>
                </c:pt>
                <c:pt idx="379">
                  <c:v>40</c:v>
                </c:pt>
                <c:pt idx="380">
                  <c:v>8</c:v>
                </c:pt>
                <c:pt idx="381">
                  <c:v>41</c:v>
                </c:pt>
                <c:pt idx="382">
                  <c:v>43</c:v>
                </c:pt>
                <c:pt idx="383">
                  <c:v>100</c:v>
                </c:pt>
                <c:pt idx="384">
                  <c:v>30</c:v>
                </c:pt>
                <c:pt idx="385">
                  <c:v>20</c:v>
                </c:pt>
                <c:pt idx="386">
                  <c:v>20</c:v>
                </c:pt>
                <c:pt idx="387">
                  <c:v>27</c:v>
                </c:pt>
                <c:pt idx="388">
                  <c:v>20</c:v>
                </c:pt>
                <c:pt idx="389">
                  <c:v>33</c:v>
                </c:pt>
                <c:pt idx="390">
                  <c:v>35</c:v>
                </c:pt>
                <c:pt idx="391">
                  <c:v>60</c:v>
                </c:pt>
                <c:pt idx="392">
                  <c:v>6</c:v>
                </c:pt>
                <c:pt idx="393">
                  <c:v>42</c:v>
                </c:pt>
                <c:pt idx="394">
                  <c:v>16</c:v>
                </c:pt>
                <c:pt idx="395">
                  <c:v>15</c:v>
                </c:pt>
                <c:pt idx="396">
                  <c:v>12</c:v>
                </c:pt>
                <c:pt idx="397">
                  <c:v>20</c:v>
                </c:pt>
                <c:pt idx="398">
                  <c:v>15</c:v>
                </c:pt>
                <c:pt idx="399">
                  <c:v>6</c:v>
                </c:pt>
                <c:pt idx="400">
                  <c:v>6</c:v>
                </c:pt>
                <c:pt idx="401">
                  <c:v>12</c:v>
                </c:pt>
                <c:pt idx="402">
                  <c:v>106</c:v>
                </c:pt>
                <c:pt idx="403">
                  <c:v>12</c:v>
                </c:pt>
                <c:pt idx="404">
                  <c:v>25</c:v>
                </c:pt>
                <c:pt idx="405">
                  <c:v>40</c:v>
                </c:pt>
                <c:pt idx="406">
                  <c:v>32</c:v>
                </c:pt>
                <c:pt idx="407">
                  <c:v>9</c:v>
                </c:pt>
                <c:pt idx="408">
                  <c:v>30</c:v>
                </c:pt>
                <c:pt idx="409">
                  <c:v>105</c:v>
                </c:pt>
                <c:pt idx="410">
                  <c:v>18</c:v>
                </c:pt>
                <c:pt idx="411">
                  <c:v>40</c:v>
                </c:pt>
                <c:pt idx="412">
                  <c:v>50</c:v>
                </c:pt>
                <c:pt idx="413">
                  <c:v>8</c:v>
                </c:pt>
                <c:pt idx="414">
                  <c:v>25</c:v>
                </c:pt>
                <c:pt idx="415">
                  <c:v>35</c:v>
                </c:pt>
                <c:pt idx="416">
                  <c:v>15</c:v>
                </c:pt>
                <c:pt idx="417">
                  <c:v>24</c:v>
                </c:pt>
                <c:pt idx="418">
                  <c:v>41</c:v>
                </c:pt>
                <c:pt idx="419">
                  <c:v>30</c:v>
                </c:pt>
                <c:pt idx="420">
                  <c:v>75</c:v>
                </c:pt>
                <c:pt idx="421">
                  <c:v>10</c:v>
                </c:pt>
                <c:pt idx="422">
                  <c:v>20</c:v>
                </c:pt>
                <c:pt idx="423">
                  <c:v>25</c:v>
                </c:pt>
                <c:pt idx="424">
                  <c:v>4</c:v>
                </c:pt>
                <c:pt idx="425">
                  <c:v>6</c:v>
                </c:pt>
                <c:pt idx="426">
                  <c:v>8</c:v>
                </c:pt>
                <c:pt idx="427">
                  <c:v>10</c:v>
                </c:pt>
                <c:pt idx="428">
                  <c:v>8</c:v>
                </c:pt>
                <c:pt idx="429">
                  <c:v>35</c:v>
                </c:pt>
                <c:pt idx="430">
                  <c:v>1</c:v>
                </c:pt>
                <c:pt idx="431">
                  <c:v>18</c:v>
                </c:pt>
                <c:pt idx="432">
                  <c:v>15</c:v>
                </c:pt>
                <c:pt idx="433">
                  <c:v>10</c:v>
                </c:pt>
                <c:pt idx="434">
                  <c:v>80</c:v>
                </c:pt>
                <c:pt idx="435">
                  <c:v>18</c:v>
                </c:pt>
                <c:pt idx="436">
                  <c:v>20</c:v>
                </c:pt>
                <c:pt idx="437">
                  <c:v>34</c:v>
                </c:pt>
                <c:pt idx="438">
                  <c:v>15</c:v>
                </c:pt>
                <c:pt idx="439">
                  <c:v>12</c:v>
                </c:pt>
                <c:pt idx="440">
                  <c:v>40</c:v>
                </c:pt>
                <c:pt idx="441">
                  <c:v>21</c:v>
                </c:pt>
                <c:pt idx="442">
                  <c:v>35</c:v>
                </c:pt>
                <c:pt idx="443">
                  <c:v>16</c:v>
                </c:pt>
                <c:pt idx="444">
                  <c:v>35</c:v>
                </c:pt>
                <c:pt idx="445">
                  <c:v>5</c:v>
                </c:pt>
                <c:pt idx="446">
                  <c:v>40</c:v>
                </c:pt>
                <c:pt idx="447">
                  <c:v>30</c:v>
                </c:pt>
                <c:pt idx="448">
                  <c:v>12</c:v>
                </c:pt>
                <c:pt idx="449">
                  <c:v>7</c:v>
                </c:pt>
                <c:pt idx="450">
                  <c:v>42</c:v>
                </c:pt>
                <c:pt idx="451">
                  <c:v>7</c:v>
                </c:pt>
                <c:pt idx="452">
                  <c:v>10</c:v>
                </c:pt>
                <c:pt idx="453">
                  <c:v>12</c:v>
                </c:pt>
                <c:pt idx="454">
                  <c:v>50</c:v>
                </c:pt>
                <c:pt idx="455">
                  <c:v>39</c:v>
                </c:pt>
                <c:pt idx="456">
                  <c:v>15</c:v>
                </c:pt>
                <c:pt idx="457">
                  <c:v>2</c:v>
                </c:pt>
                <c:pt idx="458">
                  <c:v>12</c:v>
                </c:pt>
                <c:pt idx="459">
                  <c:v>61</c:v>
                </c:pt>
                <c:pt idx="460">
                  <c:v>22</c:v>
                </c:pt>
                <c:pt idx="461">
                  <c:v>7</c:v>
                </c:pt>
                <c:pt idx="462">
                  <c:v>52</c:v>
                </c:pt>
                <c:pt idx="463">
                  <c:v>50</c:v>
                </c:pt>
                <c:pt idx="464">
                  <c:v>35</c:v>
                </c:pt>
                <c:pt idx="465">
                  <c:v>10</c:v>
                </c:pt>
                <c:pt idx="466">
                  <c:v>40</c:v>
                </c:pt>
                <c:pt idx="467">
                  <c:v>6</c:v>
                </c:pt>
                <c:pt idx="468">
                  <c:v>20</c:v>
                </c:pt>
                <c:pt idx="469">
                  <c:v>12</c:v>
                </c:pt>
                <c:pt idx="470">
                  <c:v>28</c:v>
                </c:pt>
                <c:pt idx="471">
                  <c:v>39</c:v>
                </c:pt>
                <c:pt idx="472">
                  <c:v>15</c:v>
                </c:pt>
                <c:pt idx="473">
                  <c:v>21</c:v>
                </c:pt>
                <c:pt idx="474">
                  <c:v>21</c:v>
                </c:pt>
                <c:pt idx="475">
                  <c:v>5</c:v>
                </c:pt>
                <c:pt idx="476">
                  <c:v>20</c:v>
                </c:pt>
                <c:pt idx="477">
                  <c:v>5</c:v>
                </c:pt>
                <c:pt idx="478">
                  <c:v>50</c:v>
                </c:pt>
                <c:pt idx="479">
                  <c:v>15</c:v>
                </c:pt>
                <c:pt idx="480">
                  <c:v>78</c:v>
                </c:pt>
                <c:pt idx="481">
                  <c:v>10</c:v>
                </c:pt>
                <c:pt idx="482">
                  <c:v>20</c:v>
                </c:pt>
                <c:pt idx="483">
                  <c:v>10</c:v>
                </c:pt>
                <c:pt idx="484">
                  <c:v>5</c:v>
                </c:pt>
                <c:pt idx="485">
                  <c:v>10</c:v>
                </c:pt>
                <c:pt idx="486">
                  <c:v>30</c:v>
                </c:pt>
                <c:pt idx="487">
                  <c:v>12</c:v>
                </c:pt>
                <c:pt idx="488">
                  <c:v>50</c:v>
                </c:pt>
                <c:pt idx="489">
                  <c:v>61</c:v>
                </c:pt>
                <c:pt idx="490">
                  <c:v>40</c:v>
                </c:pt>
                <c:pt idx="491">
                  <c:v>21</c:v>
                </c:pt>
                <c:pt idx="492">
                  <c:v>14</c:v>
                </c:pt>
                <c:pt idx="493">
                  <c:v>12</c:v>
                </c:pt>
                <c:pt idx="494">
                  <c:v>40</c:v>
                </c:pt>
                <c:pt idx="495">
                  <c:v>21</c:v>
                </c:pt>
                <c:pt idx="496">
                  <c:v>6</c:v>
                </c:pt>
                <c:pt idx="497">
                  <c:v>8</c:v>
                </c:pt>
                <c:pt idx="498">
                  <c:v>42</c:v>
                </c:pt>
                <c:pt idx="499">
                  <c:v>30</c:v>
                </c:pt>
                <c:pt idx="500">
                  <c:v>60</c:v>
                </c:pt>
                <c:pt idx="501">
                  <c:v>5</c:v>
                </c:pt>
                <c:pt idx="502">
                  <c:v>32</c:v>
                </c:pt>
                <c:pt idx="503">
                  <c:v>70</c:v>
                </c:pt>
                <c:pt idx="504">
                  <c:v>40</c:v>
                </c:pt>
                <c:pt idx="505">
                  <c:v>40</c:v>
                </c:pt>
                <c:pt idx="506">
                  <c:v>43</c:v>
                </c:pt>
                <c:pt idx="507">
                  <c:v>20</c:v>
                </c:pt>
                <c:pt idx="508">
                  <c:v>40</c:v>
                </c:pt>
                <c:pt idx="509">
                  <c:v>60</c:v>
                </c:pt>
                <c:pt idx="510">
                  <c:v>61</c:v>
                </c:pt>
                <c:pt idx="511">
                  <c:v>26</c:v>
                </c:pt>
                <c:pt idx="512">
                  <c:v>40</c:v>
                </c:pt>
                <c:pt idx="513">
                  <c:v>65</c:v>
                </c:pt>
                <c:pt idx="514">
                  <c:v>15</c:v>
                </c:pt>
                <c:pt idx="515">
                  <c:v>20</c:v>
                </c:pt>
                <c:pt idx="516">
                  <c:v>3</c:v>
                </c:pt>
                <c:pt idx="517">
                  <c:v>21</c:v>
                </c:pt>
                <c:pt idx="518">
                  <c:v>12</c:v>
                </c:pt>
                <c:pt idx="519">
                  <c:v>24</c:v>
                </c:pt>
                <c:pt idx="520">
                  <c:v>48</c:v>
                </c:pt>
                <c:pt idx="521">
                  <c:v>40</c:v>
                </c:pt>
                <c:pt idx="522">
                  <c:v>40</c:v>
                </c:pt>
                <c:pt idx="523">
                  <c:v>15</c:v>
                </c:pt>
                <c:pt idx="524">
                  <c:v>20</c:v>
                </c:pt>
                <c:pt idx="525">
                  <c:v>6</c:v>
                </c:pt>
                <c:pt idx="526">
                  <c:v>4</c:v>
                </c:pt>
                <c:pt idx="527">
                  <c:v>106</c:v>
                </c:pt>
                <c:pt idx="528">
                  <c:v>35</c:v>
                </c:pt>
                <c:pt idx="529">
                  <c:v>21</c:v>
                </c:pt>
                <c:pt idx="530">
                  <c:v>25</c:v>
                </c:pt>
                <c:pt idx="531">
                  <c:v>40</c:v>
                </c:pt>
                <c:pt idx="532">
                  <c:v>25</c:v>
                </c:pt>
                <c:pt idx="533">
                  <c:v>40</c:v>
                </c:pt>
                <c:pt idx="534">
                  <c:v>60</c:v>
                </c:pt>
                <c:pt idx="535">
                  <c:v>21</c:v>
                </c:pt>
                <c:pt idx="536">
                  <c:v>23</c:v>
                </c:pt>
                <c:pt idx="537">
                  <c:v>10</c:v>
                </c:pt>
                <c:pt idx="538">
                  <c:v>70</c:v>
                </c:pt>
                <c:pt idx="539">
                  <c:v>20</c:v>
                </c:pt>
                <c:pt idx="540">
                  <c:v>10</c:v>
                </c:pt>
                <c:pt idx="541">
                  <c:v>32</c:v>
                </c:pt>
                <c:pt idx="542">
                  <c:v>5</c:v>
                </c:pt>
                <c:pt idx="543">
                  <c:v>72</c:v>
                </c:pt>
                <c:pt idx="544">
                  <c:v>18</c:v>
                </c:pt>
                <c:pt idx="545">
                  <c:v>160</c:v>
                </c:pt>
                <c:pt idx="546">
                  <c:v>50</c:v>
                </c:pt>
                <c:pt idx="547">
                  <c:v>30</c:v>
                </c:pt>
                <c:pt idx="548">
                  <c:v>8</c:v>
                </c:pt>
                <c:pt idx="549">
                  <c:v>14</c:v>
                </c:pt>
                <c:pt idx="550">
                  <c:v>6</c:v>
                </c:pt>
                <c:pt idx="551">
                  <c:v>15</c:v>
                </c:pt>
                <c:pt idx="552">
                  <c:v>28</c:v>
                </c:pt>
                <c:pt idx="553">
                  <c:v>12</c:v>
                </c:pt>
                <c:pt idx="554">
                  <c:v>42</c:v>
                </c:pt>
                <c:pt idx="555">
                  <c:v>10</c:v>
                </c:pt>
                <c:pt idx="556">
                  <c:v>16</c:v>
                </c:pt>
                <c:pt idx="557">
                  <c:v>10</c:v>
                </c:pt>
                <c:pt idx="558">
                  <c:v>25</c:v>
                </c:pt>
                <c:pt idx="559">
                  <c:v>20</c:v>
                </c:pt>
                <c:pt idx="560">
                  <c:v>25</c:v>
                </c:pt>
                <c:pt idx="561">
                  <c:v>15</c:v>
                </c:pt>
                <c:pt idx="562">
                  <c:v>20</c:v>
                </c:pt>
                <c:pt idx="563">
                  <c:v>25</c:v>
                </c:pt>
                <c:pt idx="564">
                  <c:v>28</c:v>
                </c:pt>
                <c:pt idx="565">
                  <c:v>80</c:v>
                </c:pt>
                <c:pt idx="566">
                  <c:v>14</c:v>
                </c:pt>
                <c:pt idx="567">
                  <c:v>10</c:v>
                </c:pt>
                <c:pt idx="568">
                  <c:v>20</c:v>
                </c:pt>
                <c:pt idx="569">
                  <c:v>8</c:v>
                </c:pt>
                <c:pt idx="570">
                  <c:v>39</c:v>
                </c:pt>
                <c:pt idx="571">
                  <c:v>18</c:v>
                </c:pt>
                <c:pt idx="572">
                  <c:v>25</c:v>
                </c:pt>
                <c:pt idx="573">
                  <c:v>35</c:v>
                </c:pt>
                <c:pt idx="574">
                  <c:v>5</c:v>
                </c:pt>
                <c:pt idx="575">
                  <c:v>33</c:v>
                </c:pt>
                <c:pt idx="576">
                  <c:v>15</c:v>
                </c:pt>
                <c:pt idx="577">
                  <c:v>20</c:v>
                </c:pt>
                <c:pt idx="578">
                  <c:v>35</c:v>
                </c:pt>
                <c:pt idx="579">
                  <c:v>20</c:v>
                </c:pt>
                <c:pt idx="580">
                  <c:v>20</c:v>
                </c:pt>
                <c:pt idx="581">
                  <c:v>40</c:v>
                </c:pt>
                <c:pt idx="582">
                  <c:v>8</c:v>
                </c:pt>
                <c:pt idx="583">
                  <c:v>10</c:v>
                </c:pt>
                <c:pt idx="584">
                  <c:v>155</c:v>
                </c:pt>
                <c:pt idx="585">
                  <c:v>35</c:v>
                </c:pt>
                <c:pt idx="586">
                  <c:v>25</c:v>
                </c:pt>
                <c:pt idx="587">
                  <c:v>10</c:v>
                </c:pt>
                <c:pt idx="588">
                  <c:v>30</c:v>
                </c:pt>
                <c:pt idx="589">
                  <c:v>80</c:v>
                </c:pt>
                <c:pt idx="590">
                  <c:v>20</c:v>
                </c:pt>
                <c:pt idx="591">
                  <c:v>42</c:v>
                </c:pt>
                <c:pt idx="592">
                  <c:v>30</c:v>
                </c:pt>
                <c:pt idx="593">
                  <c:v>12</c:v>
                </c:pt>
                <c:pt idx="594">
                  <c:v>10</c:v>
                </c:pt>
                <c:pt idx="595">
                  <c:v>30</c:v>
                </c:pt>
                <c:pt idx="596">
                  <c:v>10</c:v>
                </c:pt>
                <c:pt idx="597">
                  <c:v>15</c:v>
                </c:pt>
                <c:pt idx="598">
                  <c:v>20</c:v>
                </c:pt>
                <c:pt idx="599">
                  <c:v>4</c:v>
                </c:pt>
                <c:pt idx="600">
                  <c:v>10</c:v>
                </c:pt>
                <c:pt idx="601">
                  <c:v>50</c:v>
                </c:pt>
                <c:pt idx="602">
                  <c:v>77</c:v>
                </c:pt>
                <c:pt idx="603">
                  <c:v>12</c:v>
                </c:pt>
                <c:pt idx="604">
                  <c:v>60</c:v>
                </c:pt>
                <c:pt idx="605">
                  <c:v>18</c:v>
                </c:pt>
                <c:pt idx="606">
                  <c:v>52</c:v>
                </c:pt>
                <c:pt idx="607">
                  <c:v>35</c:v>
                </c:pt>
                <c:pt idx="608">
                  <c:v>5</c:v>
                </c:pt>
                <c:pt idx="609">
                  <c:v>10</c:v>
                </c:pt>
                <c:pt idx="610">
                  <c:v>6</c:v>
                </c:pt>
                <c:pt idx="611">
                  <c:v>20</c:v>
                </c:pt>
                <c:pt idx="612">
                  <c:v>10</c:v>
                </c:pt>
                <c:pt idx="613">
                  <c:v>5</c:v>
                </c:pt>
                <c:pt idx="614">
                  <c:v>15</c:v>
                </c:pt>
                <c:pt idx="615">
                  <c:v>50</c:v>
                </c:pt>
                <c:pt idx="616">
                  <c:v>24</c:v>
                </c:pt>
                <c:pt idx="617">
                  <c:v>16</c:v>
                </c:pt>
                <c:pt idx="618">
                  <c:v>60</c:v>
                </c:pt>
                <c:pt idx="619">
                  <c:v>2</c:v>
                </c:pt>
                <c:pt idx="620">
                  <c:v>10</c:v>
                </c:pt>
                <c:pt idx="621">
                  <c:v>15</c:v>
                </c:pt>
                <c:pt idx="622">
                  <c:v>6</c:v>
                </c:pt>
                <c:pt idx="623">
                  <c:v>30</c:v>
                </c:pt>
                <c:pt idx="624">
                  <c:v>75</c:v>
                </c:pt>
                <c:pt idx="625">
                  <c:v>6</c:v>
                </c:pt>
                <c:pt idx="626">
                  <c:v>5</c:v>
                </c:pt>
                <c:pt idx="627">
                  <c:v>115</c:v>
                </c:pt>
                <c:pt idx="628">
                  <c:v>30</c:v>
                </c:pt>
                <c:pt idx="629">
                  <c:v>15</c:v>
                </c:pt>
                <c:pt idx="630">
                  <c:v>30</c:v>
                </c:pt>
                <c:pt idx="631">
                  <c:v>15</c:v>
                </c:pt>
                <c:pt idx="632">
                  <c:v>32</c:v>
                </c:pt>
                <c:pt idx="633">
                  <c:v>20</c:v>
                </c:pt>
                <c:pt idx="634">
                  <c:v>21</c:v>
                </c:pt>
                <c:pt idx="635">
                  <c:v>65</c:v>
                </c:pt>
                <c:pt idx="636">
                  <c:v>12</c:v>
                </c:pt>
                <c:pt idx="637">
                  <c:v>18</c:v>
                </c:pt>
                <c:pt idx="638">
                  <c:v>35</c:v>
                </c:pt>
                <c:pt idx="639">
                  <c:v>62</c:v>
                </c:pt>
                <c:pt idx="640">
                  <c:v>5</c:v>
                </c:pt>
                <c:pt idx="641">
                  <c:v>6</c:v>
                </c:pt>
                <c:pt idx="642">
                  <c:v>12</c:v>
                </c:pt>
                <c:pt idx="643">
                  <c:v>25</c:v>
                </c:pt>
                <c:pt idx="644">
                  <c:v>15</c:v>
                </c:pt>
                <c:pt idx="645">
                  <c:v>50</c:v>
                </c:pt>
                <c:pt idx="646">
                  <c:v>50</c:v>
                </c:pt>
                <c:pt idx="647">
                  <c:v>10</c:v>
                </c:pt>
                <c:pt idx="648">
                  <c:v>30</c:v>
                </c:pt>
                <c:pt idx="649">
                  <c:v>20</c:v>
                </c:pt>
                <c:pt idx="650">
                  <c:v>28</c:v>
                </c:pt>
                <c:pt idx="651">
                  <c:v>4</c:v>
                </c:pt>
                <c:pt idx="652">
                  <c:v>14</c:v>
                </c:pt>
                <c:pt idx="653">
                  <c:v>30</c:v>
                </c:pt>
                <c:pt idx="654">
                  <c:v>13</c:v>
                </c:pt>
                <c:pt idx="655">
                  <c:v>20</c:v>
                </c:pt>
                <c:pt idx="656">
                  <c:v>6</c:v>
                </c:pt>
                <c:pt idx="657">
                  <c:v>42</c:v>
                </c:pt>
                <c:pt idx="658">
                  <c:v>12</c:v>
                </c:pt>
                <c:pt idx="659">
                  <c:v>15</c:v>
                </c:pt>
                <c:pt idx="660">
                  <c:v>30</c:v>
                </c:pt>
                <c:pt idx="661">
                  <c:v>20</c:v>
                </c:pt>
                <c:pt idx="662">
                  <c:v>8</c:v>
                </c:pt>
                <c:pt idx="663">
                  <c:v>3</c:v>
                </c:pt>
                <c:pt idx="664">
                  <c:v>35</c:v>
                </c:pt>
                <c:pt idx="665">
                  <c:v>7</c:v>
                </c:pt>
                <c:pt idx="666">
                  <c:v>10</c:v>
                </c:pt>
                <c:pt idx="667">
                  <c:v>15</c:v>
                </c:pt>
                <c:pt idx="668">
                  <c:v>20</c:v>
                </c:pt>
                <c:pt idx="669">
                  <c:v>60</c:v>
                </c:pt>
                <c:pt idx="670">
                  <c:v>5</c:v>
                </c:pt>
                <c:pt idx="671">
                  <c:v>24</c:v>
                </c:pt>
                <c:pt idx="672">
                  <c:v>3</c:v>
                </c:pt>
                <c:pt idx="673">
                  <c:v>30</c:v>
                </c:pt>
                <c:pt idx="674">
                  <c:v>8</c:v>
                </c:pt>
                <c:pt idx="675">
                  <c:v>2</c:v>
                </c:pt>
                <c:pt idx="676">
                  <c:v>20</c:v>
                </c:pt>
                <c:pt idx="677">
                  <c:v>70</c:v>
                </c:pt>
                <c:pt idx="678">
                  <c:v>20</c:v>
                </c:pt>
                <c:pt idx="679">
                  <c:v>8</c:v>
                </c:pt>
                <c:pt idx="680">
                  <c:v>10</c:v>
                </c:pt>
                <c:pt idx="681">
                  <c:v>15</c:v>
                </c:pt>
                <c:pt idx="682">
                  <c:v>25</c:v>
                </c:pt>
                <c:pt idx="683">
                  <c:v>4</c:v>
                </c:pt>
                <c:pt idx="684">
                  <c:v>63</c:v>
                </c:pt>
                <c:pt idx="685">
                  <c:v>20</c:v>
                </c:pt>
                <c:pt idx="686">
                  <c:v>14</c:v>
                </c:pt>
                <c:pt idx="687">
                  <c:v>21</c:v>
                </c:pt>
                <c:pt idx="688">
                  <c:v>24</c:v>
                </c:pt>
                <c:pt idx="689">
                  <c:v>18</c:v>
                </c:pt>
                <c:pt idx="690">
                  <c:v>36</c:v>
                </c:pt>
                <c:pt idx="691">
                  <c:v>10</c:v>
                </c:pt>
                <c:pt idx="692">
                  <c:v>6</c:v>
                </c:pt>
                <c:pt idx="693">
                  <c:v>20</c:v>
                </c:pt>
                <c:pt idx="694">
                  <c:v>36</c:v>
                </c:pt>
                <c:pt idx="695">
                  <c:v>40</c:v>
                </c:pt>
                <c:pt idx="696">
                  <c:v>18</c:v>
                </c:pt>
                <c:pt idx="697">
                  <c:v>20</c:v>
                </c:pt>
                <c:pt idx="698">
                  <c:v>14</c:v>
                </c:pt>
                <c:pt idx="699">
                  <c:v>8</c:v>
                </c:pt>
                <c:pt idx="700">
                  <c:v>10</c:v>
                </c:pt>
                <c:pt idx="701">
                  <c:v>24</c:v>
                </c:pt>
                <c:pt idx="702">
                  <c:v>80</c:v>
                </c:pt>
                <c:pt idx="703">
                  <c:v>60</c:v>
                </c:pt>
                <c:pt idx="704">
                  <c:v>14</c:v>
                </c:pt>
                <c:pt idx="705">
                  <c:v>50</c:v>
                </c:pt>
                <c:pt idx="706">
                  <c:v>2</c:v>
                </c:pt>
                <c:pt idx="707">
                  <c:v>10</c:v>
                </c:pt>
                <c:pt idx="708">
                  <c:v>60</c:v>
                </c:pt>
                <c:pt idx="709">
                  <c:v>60</c:v>
                </c:pt>
                <c:pt idx="710">
                  <c:v>6</c:v>
                </c:pt>
                <c:pt idx="711">
                  <c:v>10</c:v>
                </c:pt>
                <c:pt idx="712">
                  <c:v>65</c:v>
                </c:pt>
                <c:pt idx="713">
                  <c:v>8</c:v>
                </c:pt>
                <c:pt idx="714">
                  <c:v>15</c:v>
                </c:pt>
                <c:pt idx="715">
                  <c:v>18</c:v>
                </c:pt>
                <c:pt idx="716">
                  <c:v>18</c:v>
                </c:pt>
                <c:pt idx="717">
                  <c:v>28</c:v>
                </c:pt>
                <c:pt idx="718">
                  <c:v>8</c:v>
                </c:pt>
                <c:pt idx="719">
                  <c:v>45</c:v>
                </c:pt>
                <c:pt idx="720">
                  <c:v>15</c:v>
                </c:pt>
                <c:pt idx="721">
                  <c:v>20</c:v>
                </c:pt>
                <c:pt idx="722">
                  <c:v>20</c:v>
                </c:pt>
                <c:pt idx="723">
                  <c:v>30</c:v>
                </c:pt>
                <c:pt idx="724">
                  <c:v>2</c:v>
                </c:pt>
                <c:pt idx="725">
                  <c:v>21</c:v>
                </c:pt>
                <c:pt idx="726">
                  <c:v>15</c:v>
                </c:pt>
                <c:pt idx="727">
                  <c:v>45</c:v>
                </c:pt>
                <c:pt idx="728">
                  <c:v>15</c:v>
                </c:pt>
                <c:pt idx="729">
                  <c:v>25</c:v>
                </c:pt>
                <c:pt idx="730">
                  <c:v>20</c:v>
                </c:pt>
                <c:pt idx="731">
                  <c:v>40</c:v>
                </c:pt>
                <c:pt idx="732">
                  <c:v>15</c:v>
                </c:pt>
                <c:pt idx="733">
                  <c:v>55</c:v>
                </c:pt>
                <c:pt idx="734">
                  <c:v>36</c:v>
                </c:pt>
                <c:pt idx="735">
                  <c:v>1</c:v>
                </c:pt>
                <c:pt idx="736">
                  <c:v>30</c:v>
                </c:pt>
                <c:pt idx="737">
                  <c:v>15</c:v>
                </c:pt>
                <c:pt idx="738">
                  <c:v>4</c:v>
                </c:pt>
                <c:pt idx="739">
                  <c:v>20</c:v>
                </c:pt>
                <c:pt idx="740">
                  <c:v>64</c:v>
                </c:pt>
                <c:pt idx="741">
                  <c:v>35</c:v>
                </c:pt>
                <c:pt idx="742">
                  <c:v>44</c:v>
                </c:pt>
                <c:pt idx="743">
                  <c:v>31</c:v>
                </c:pt>
                <c:pt idx="744">
                  <c:v>56</c:v>
                </c:pt>
                <c:pt idx="745">
                  <c:v>50</c:v>
                </c:pt>
                <c:pt idx="746">
                  <c:v>150</c:v>
                </c:pt>
                <c:pt idx="747">
                  <c:v>20</c:v>
                </c:pt>
                <c:pt idx="748">
                  <c:v>30</c:v>
                </c:pt>
                <c:pt idx="749">
                  <c:v>42</c:v>
                </c:pt>
                <c:pt idx="750">
                  <c:v>84</c:v>
                </c:pt>
                <c:pt idx="751">
                  <c:v>32</c:v>
                </c:pt>
                <c:pt idx="752">
                  <c:v>34</c:v>
                </c:pt>
                <c:pt idx="753">
                  <c:v>3</c:v>
                </c:pt>
                <c:pt idx="754">
                  <c:v>35</c:v>
                </c:pt>
                <c:pt idx="755">
                  <c:v>20</c:v>
                </c:pt>
                <c:pt idx="756">
                  <c:v>51</c:v>
                </c:pt>
                <c:pt idx="757">
                  <c:v>55</c:v>
                </c:pt>
                <c:pt idx="758">
                  <c:v>6</c:v>
                </c:pt>
                <c:pt idx="759">
                  <c:v>100</c:v>
                </c:pt>
                <c:pt idx="760">
                  <c:v>35</c:v>
                </c:pt>
                <c:pt idx="761">
                  <c:v>20</c:v>
                </c:pt>
                <c:pt idx="762">
                  <c:v>50</c:v>
                </c:pt>
                <c:pt idx="763">
                  <c:v>20</c:v>
                </c:pt>
                <c:pt idx="764">
                  <c:v>8</c:v>
                </c:pt>
                <c:pt idx="765">
                  <c:v>20</c:v>
                </c:pt>
                <c:pt idx="766">
                  <c:v>24</c:v>
                </c:pt>
                <c:pt idx="767">
                  <c:v>50</c:v>
                </c:pt>
                <c:pt idx="768">
                  <c:v>3</c:v>
                </c:pt>
                <c:pt idx="769">
                  <c:v>38</c:v>
                </c:pt>
                <c:pt idx="770">
                  <c:v>77</c:v>
                </c:pt>
                <c:pt idx="771">
                  <c:v>70</c:v>
                </c:pt>
                <c:pt idx="772">
                  <c:v>2</c:v>
                </c:pt>
                <c:pt idx="773">
                  <c:v>16</c:v>
                </c:pt>
                <c:pt idx="774">
                  <c:v>1</c:v>
                </c:pt>
                <c:pt idx="775">
                  <c:v>10</c:v>
                </c:pt>
                <c:pt idx="776">
                  <c:v>56</c:v>
                </c:pt>
                <c:pt idx="777">
                  <c:v>35</c:v>
                </c:pt>
                <c:pt idx="778">
                  <c:v>9</c:v>
                </c:pt>
                <c:pt idx="779">
                  <c:v>14</c:v>
                </c:pt>
                <c:pt idx="780">
                  <c:v>35</c:v>
                </c:pt>
                <c:pt idx="781">
                  <c:v>94</c:v>
                </c:pt>
                <c:pt idx="782">
                  <c:v>10</c:v>
                </c:pt>
                <c:pt idx="783">
                  <c:v>50</c:v>
                </c:pt>
                <c:pt idx="784">
                  <c:v>49</c:v>
                </c:pt>
                <c:pt idx="785">
                  <c:v>15</c:v>
                </c:pt>
                <c:pt idx="786">
                  <c:v>20</c:v>
                </c:pt>
                <c:pt idx="787">
                  <c:v>6</c:v>
                </c:pt>
                <c:pt idx="788">
                  <c:v>40</c:v>
                </c:pt>
                <c:pt idx="789">
                  <c:v>50</c:v>
                </c:pt>
                <c:pt idx="790">
                  <c:v>24</c:v>
                </c:pt>
                <c:pt idx="791">
                  <c:v>10</c:v>
                </c:pt>
                <c:pt idx="792">
                  <c:v>10</c:v>
                </c:pt>
                <c:pt idx="793">
                  <c:v>20</c:v>
                </c:pt>
                <c:pt idx="794">
                  <c:v>6</c:v>
                </c:pt>
                <c:pt idx="795">
                  <c:v>35</c:v>
                </c:pt>
                <c:pt idx="796">
                  <c:v>50</c:v>
                </c:pt>
                <c:pt idx="797">
                  <c:v>20</c:v>
                </c:pt>
                <c:pt idx="798">
                  <c:v>65</c:v>
                </c:pt>
                <c:pt idx="799">
                  <c:v>80</c:v>
                </c:pt>
                <c:pt idx="800">
                  <c:v>24</c:v>
                </c:pt>
                <c:pt idx="801">
                  <c:v>17</c:v>
                </c:pt>
                <c:pt idx="802">
                  <c:v>60</c:v>
                </c:pt>
                <c:pt idx="803">
                  <c:v>65</c:v>
                </c:pt>
                <c:pt idx="804">
                  <c:v>50</c:v>
                </c:pt>
                <c:pt idx="805">
                  <c:v>20</c:v>
                </c:pt>
                <c:pt idx="806">
                  <c:v>20</c:v>
                </c:pt>
                <c:pt idx="807">
                  <c:v>24</c:v>
                </c:pt>
                <c:pt idx="808">
                  <c:v>100</c:v>
                </c:pt>
                <c:pt idx="809">
                  <c:v>15</c:v>
                </c:pt>
                <c:pt idx="810">
                  <c:v>20</c:v>
                </c:pt>
                <c:pt idx="811">
                  <c:v>14</c:v>
                </c:pt>
                <c:pt idx="812">
                  <c:v>26</c:v>
                </c:pt>
                <c:pt idx="813">
                  <c:v>20</c:v>
                </c:pt>
                <c:pt idx="814">
                  <c:v>8</c:v>
                </c:pt>
                <c:pt idx="815">
                  <c:v>30</c:v>
                </c:pt>
                <c:pt idx="816">
                  <c:v>16</c:v>
                </c:pt>
                <c:pt idx="817">
                  <c:v>4</c:v>
                </c:pt>
                <c:pt idx="818">
                  <c:v>35</c:v>
                </c:pt>
                <c:pt idx="819">
                  <c:v>40</c:v>
                </c:pt>
                <c:pt idx="820">
                  <c:v>30</c:v>
                </c:pt>
                <c:pt idx="821">
                  <c:v>15</c:v>
                </c:pt>
                <c:pt idx="822">
                  <c:v>7</c:v>
                </c:pt>
                <c:pt idx="823">
                  <c:v>80</c:v>
                </c:pt>
                <c:pt idx="824">
                  <c:v>15</c:v>
                </c:pt>
                <c:pt idx="825">
                  <c:v>10</c:v>
                </c:pt>
                <c:pt idx="826">
                  <c:v>20</c:v>
                </c:pt>
                <c:pt idx="827">
                  <c:v>44</c:v>
                </c:pt>
                <c:pt idx="828">
                  <c:v>36</c:v>
                </c:pt>
                <c:pt idx="829">
                  <c:v>20</c:v>
                </c:pt>
                <c:pt idx="830">
                  <c:v>35</c:v>
                </c:pt>
                <c:pt idx="831">
                  <c:v>10</c:v>
                </c:pt>
                <c:pt idx="832">
                  <c:v>40</c:v>
                </c:pt>
                <c:pt idx="833">
                  <c:v>14</c:v>
                </c:pt>
                <c:pt idx="834">
                  <c:v>30</c:v>
                </c:pt>
                <c:pt idx="835">
                  <c:v>20</c:v>
                </c:pt>
                <c:pt idx="836">
                  <c:v>10</c:v>
                </c:pt>
                <c:pt idx="837">
                  <c:v>20</c:v>
                </c:pt>
                <c:pt idx="838">
                  <c:v>60</c:v>
                </c:pt>
                <c:pt idx="839">
                  <c:v>90</c:v>
                </c:pt>
                <c:pt idx="840">
                  <c:v>30</c:v>
                </c:pt>
                <c:pt idx="841">
                  <c:v>35</c:v>
                </c:pt>
                <c:pt idx="842">
                  <c:v>20</c:v>
                </c:pt>
                <c:pt idx="843">
                  <c:v>100</c:v>
                </c:pt>
                <c:pt idx="844">
                  <c:v>10</c:v>
                </c:pt>
                <c:pt idx="845">
                  <c:v>70</c:v>
                </c:pt>
                <c:pt idx="846">
                  <c:v>40</c:v>
                </c:pt>
                <c:pt idx="847">
                  <c:v>30</c:v>
                </c:pt>
                <c:pt idx="848">
                  <c:v>35</c:v>
                </c:pt>
                <c:pt idx="849">
                  <c:v>109</c:v>
                </c:pt>
                <c:pt idx="850">
                  <c:v>8</c:v>
                </c:pt>
                <c:pt idx="851">
                  <c:v>3</c:v>
                </c:pt>
                <c:pt idx="852">
                  <c:v>30</c:v>
                </c:pt>
                <c:pt idx="853">
                  <c:v>20</c:v>
                </c:pt>
                <c:pt idx="854">
                  <c:v>6</c:v>
                </c:pt>
                <c:pt idx="855">
                  <c:v>20</c:v>
                </c:pt>
                <c:pt idx="856">
                  <c:v>20</c:v>
                </c:pt>
                <c:pt idx="857">
                  <c:v>4</c:v>
                </c:pt>
                <c:pt idx="858">
                  <c:v>30</c:v>
                </c:pt>
                <c:pt idx="859">
                  <c:v>39</c:v>
                </c:pt>
                <c:pt idx="860">
                  <c:v>21</c:v>
                </c:pt>
                <c:pt idx="861">
                  <c:v>35</c:v>
                </c:pt>
                <c:pt idx="862">
                  <c:v>15</c:v>
                </c:pt>
                <c:pt idx="863">
                  <c:v>20</c:v>
                </c:pt>
                <c:pt idx="864">
                  <c:v>25</c:v>
                </c:pt>
                <c:pt idx="865">
                  <c:v>6</c:v>
                </c:pt>
                <c:pt idx="866">
                  <c:v>25</c:v>
                </c:pt>
                <c:pt idx="867">
                  <c:v>19</c:v>
                </c:pt>
                <c:pt idx="868">
                  <c:v>30</c:v>
                </c:pt>
                <c:pt idx="869">
                  <c:v>3</c:v>
                </c:pt>
                <c:pt idx="870">
                  <c:v>10</c:v>
                </c:pt>
                <c:pt idx="871">
                  <c:v>40</c:v>
                </c:pt>
                <c:pt idx="872">
                  <c:v>15</c:v>
                </c:pt>
                <c:pt idx="873">
                  <c:v>24</c:v>
                </c:pt>
                <c:pt idx="874">
                  <c:v>18</c:v>
                </c:pt>
                <c:pt idx="875">
                  <c:v>25</c:v>
                </c:pt>
                <c:pt idx="876">
                  <c:v>30</c:v>
                </c:pt>
                <c:pt idx="877">
                  <c:v>40</c:v>
                </c:pt>
                <c:pt idx="878">
                  <c:v>12</c:v>
                </c:pt>
                <c:pt idx="879">
                  <c:v>48</c:v>
                </c:pt>
                <c:pt idx="880">
                  <c:v>40</c:v>
                </c:pt>
                <c:pt idx="881">
                  <c:v>20</c:v>
                </c:pt>
                <c:pt idx="882">
                  <c:v>6</c:v>
                </c:pt>
                <c:pt idx="883">
                  <c:v>7</c:v>
                </c:pt>
                <c:pt idx="884">
                  <c:v>45</c:v>
                </c:pt>
                <c:pt idx="885">
                  <c:v>30</c:v>
                </c:pt>
                <c:pt idx="886">
                  <c:v>60</c:v>
                </c:pt>
                <c:pt idx="887">
                  <c:v>25</c:v>
                </c:pt>
                <c:pt idx="888">
                  <c:v>21</c:v>
                </c:pt>
                <c:pt idx="889">
                  <c:v>30</c:v>
                </c:pt>
                <c:pt idx="890">
                  <c:v>6</c:v>
                </c:pt>
                <c:pt idx="891">
                  <c:v>5</c:v>
                </c:pt>
                <c:pt idx="892">
                  <c:v>40</c:v>
                </c:pt>
                <c:pt idx="893">
                  <c:v>6</c:v>
                </c:pt>
                <c:pt idx="894">
                  <c:v>30</c:v>
                </c:pt>
                <c:pt idx="895">
                  <c:v>25</c:v>
                </c:pt>
                <c:pt idx="896">
                  <c:v>30</c:v>
                </c:pt>
                <c:pt idx="897">
                  <c:v>40</c:v>
                </c:pt>
                <c:pt idx="898">
                  <c:v>18</c:v>
                </c:pt>
                <c:pt idx="899">
                  <c:v>16</c:v>
                </c:pt>
                <c:pt idx="900">
                  <c:v>35</c:v>
                </c:pt>
                <c:pt idx="901">
                  <c:v>1</c:v>
                </c:pt>
                <c:pt idx="902">
                  <c:v>10</c:v>
                </c:pt>
                <c:pt idx="903">
                  <c:v>24</c:v>
                </c:pt>
                <c:pt idx="904">
                  <c:v>96</c:v>
                </c:pt>
                <c:pt idx="905">
                  <c:v>8</c:v>
                </c:pt>
                <c:pt idx="906">
                  <c:v>20</c:v>
                </c:pt>
                <c:pt idx="907">
                  <c:v>20</c:v>
                </c:pt>
                <c:pt idx="908">
                  <c:v>50</c:v>
                </c:pt>
                <c:pt idx="909">
                  <c:v>10</c:v>
                </c:pt>
                <c:pt idx="910">
                  <c:v>40</c:v>
                </c:pt>
                <c:pt idx="911">
                  <c:v>50</c:v>
                </c:pt>
                <c:pt idx="912">
                  <c:v>30</c:v>
                </c:pt>
                <c:pt idx="913">
                  <c:v>30</c:v>
                </c:pt>
                <c:pt idx="914">
                  <c:v>30</c:v>
                </c:pt>
                <c:pt idx="915">
                  <c:v>15</c:v>
                </c:pt>
                <c:pt idx="916">
                  <c:v>5</c:v>
                </c:pt>
                <c:pt idx="917">
                  <c:v>30</c:v>
                </c:pt>
                <c:pt idx="918">
                  <c:v>30</c:v>
                </c:pt>
                <c:pt idx="919">
                  <c:v>2</c:v>
                </c:pt>
                <c:pt idx="920">
                  <c:v>140</c:v>
                </c:pt>
                <c:pt idx="921">
                  <c:v>40</c:v>
                </c:pt>
                <c:pt idx="922">
                  <c:v>5</c:v>
                </c:pt>
                <c:pt idx="923">
                  <c:v>60</c:v>
                </c:pt>
                <c:pt idx="924">
                  <c:v>25</c:v>
                </c:pt>
                <c:pt idx="925">
                  <c:v>42</c:v>
                </c:pt>
                <c:pt idx="926">
                  <c:v>6</c:v>
                </c:pt>
                <c:pt idx="927">
                  <c:v>60</c:v>
                </c:pt>
                <c:pt idx="928">
                  <c:v>30</c:v>
                </c:pt>
                <c:pt idx="929">
                  <c:v>4</c:v>
                </c:pt>
                <c:pt idx="930">
                  <c:v>56</c:v>
                </c:pt>
                <c:pt idx="931">
                  <c:v>54</c:v>
                </c:pt>
                <c:pt idx="932">
                  <c:v>20</c:v>
                </c:pt>
                <c:pt idx="933">
                  <c:v>6</c:v>
                </c:pt>
                <c:pt idx="934">
                  <c:v>20</c:v>
                </c:pt>
                <c:pt idx="935">
                  <c:v>10</c:v>
                </c:pt>
                <c:pt idx="936">
                  <c:v>30</c:v>
                </c:pt>
                <c:pt idx="937">
                  <c:v>5</c:v>
                </c:pt>
                <c:pt idx="938">
                  <c:v>21</c:v>
                </c:pt>
                <c:pt idx="939">
                  <c:v>20</c:v>
                </c:pt>
                <c:pt idx="940">
                  <c:v>20</c:v>
                </c:pt>
                <c:pt idx="941">
                  <c:v>3</c:v>
                </c:pt>
                <c:pt idx="942">
                  <c:v>16</c:v>
                </c:pt>
                <c:pt idx="943">
                  <c:v>130</c:v>
                </c:pt>
                <c:pt idx="944">
                  <c:v>2</c:v>
                </c:pt>
                <c:pt idx="945">
                  <c:v>21</c:v>
                </c:pt>
                <c:pt idx="946">
                  <c:v>28</c:v>
                </c:pt>
                <c:pt idx="947">
                  <c:v>10</c:v>
                </c:pt>
                <c:pt idx="948">
                  <c:v>8</c:v>
                </c:pt>
                <c:pt idx="949">
                  <c:v>30</c:v>
                </c:pt>
                <c:pt idx="950">
                  <c:v>20</c:v>
                </c:pt>
                <c:pt idx="951">
                  <c:v>50</c:v>
                </c:pt>
                <c:pt idx="952">
                  <c:v>40</c:v>
                </c:pt>
                <c:pt idx="953">
                  <c:v>10</c:v>
                </c:pt>
                <c:pt idx="954">
                  <c:v>40</c:v>
                </c:pt>
                <c:pt idx="955">
                  <c:v>4</c:v>
                </c:pt>
                <c:pt idx="956">
                  <c:v>50</c:v>
                </c:pt>
                <c:pt idx="957">
                  <c:v>20</c:v>
                </c:pt>
                <c:pt idx="958">
                  <c:v>50</c:v>
                </c:pt>
                <c:pt idx="959">
                  <c:v>21</c:v>
                </c:pt>
                <c:pt idx="960">
                  <c:v>10</c:v>
                </c:pt>
                <c:pt idx="961">
                  <c:v>10</c:v>
                </c:pt>
                <c:pt idx="962">
                  <c:v>5</c:v>
                </c:pt>
                <c:pt idx="963">
                  <c:v>10</c:v>
                </c:pt>
                <c:pt idx="964">
                  <c:v>50</c:v>
                </c:pt>
                <c:pt idx="965">
                  <c:v>2</c:v>
                </c:pt>
                <c:pt idx="966">
                  <c:v>42</c:v>
                </c:pt>
                <c:pt idx="967">
                  <c:v>60</c:v>
                </c:pt>
                <c:pt idx="968">
                  <c:v>70</c:v>
                </c:pt>
                <c:pt idx="969">
                  <c:v>24</c:v>
                </c:pt>
                <c:pt idx="970">
                  <c:v>30</c:v>
                </c:pt>
                <c:pt idx="971">
                  <c:v>20</c:v>
                </c:pt>
                <c:pt idx="972">
                  <c:v>50</c:v>
                </c:pt>
                <c:pt idx="973">
                  <c:v>40</c:v>
                </c:pt>
                <c:pt idx="974">
                  <c:v>3</c:v>
                </c:pt>
                <c:pt idx="975">
                  <c:v>1</c:v>
                </c:pt>
                <c:pt idx="976">
                  <c:v>30</c:v>
                </c:pt>
                <c:pt idx="977">
                  <c:v>60</c:v>
                </c:pt>
                <c:pt idx="978">
                  <c:v>12</c:v>
                </c:pt>
                <c:pt idx="979">
                  <c:v>91</c:v>
                </c:pt>
                <c:pt idx="980">
                  <c:v>20</c:v>
                </c:pt>
                <c:pt idx="981">
                  <c:v>10</c:v>
                </c:pt>
                <c:pt idx="982">
                  <c:v>10</c:v>
                </c:pt>
                <c:pt idx="983">
                  <c:v>5</c:v>
                </c:pt>
                <c:pt idx="984">
                  <c:v>70</c:v>
                </c:pt>
                <c:pt idx="985">
                  <c:v>10</c:v>
                </c:pt>
                <c:pt idx="986">
                  <c:v>16</c:v>
                </c:pt>
                <c:pt idx="987">
                  <c:v>25</c:v>
                </c:pt>
                <c:pt idx="988">
                  <c:v>10</c:v>
                </c:pt>
                <c:pt idx="989">
                  <c:v>20</c:v>
                </c:pt>
                <c:pt idx="990">
                  <c:v>13</c:v>
                </c:pt>
                <c:pt idx="991">
                  <c:v>8</c:v>
                </c:pt>
                <c:pt idx="992">
                  <c:v>25</c:v>
                </c:pt>
                <c:pt idx="993">
                  <c:v>30</c:v>
                </c:pt>
                <c:pt idx="994">
                  <c:v>20</c:v>
                </c:pt>
                <c:pt idx="995">
                  <c:v>10</c:v>
                </c:pt>
                <c:pt idx="996">
                  <c:v>14</c:v>
                </c:pt>
                <c:pt idx="997">
                  <c:v>12</c:v>
                </c:pt>
                <c:pt idx="998">
                  <c:v>9</c:v>
                </c:pt>
                <c:pt idx="999">
                  <c:v>20</c:v>
                </c:pt>
                <c:pt idx="1000">
                  <c:v>69</c:v>
                </c:pt>
                <c:pt idx="1001">
                  <c:v>120</c:v>
                </c:pt>
                <c:pt idx="1002">
                  <c:v>42</c:v>
                </c:pt>
                <c:pt idx="1003">
                  <c:v>12</c:v>
                </c:pt>
                <c:pt idx="1004">
                  <c:v>35</c:v>
                </c:pt>
                <c:pt idx="1005">
                  <c:v>30</c:v>
                </c:pt>
                <c:pt idx="1006">
                  <c:v>10</c:v>
                </c:pt>
                <c:pt idx="1007">
                  <c:v>20</c:v>
                </c:pt>
                <c:pt idx="1008">
                  <c:v>14</c:v>
                </c:pt>
                <c:pt idx="1009">
                  <c:v>20</c:v>
                </c:pt>
                <c:pt idx="1010">
                  <c:v>20</c:v>
                </c:pt>
                <c:pt idx="1011">
                  <c:v>12</c:v>
                </c:pt>
                <c:pt idx="1012">
                  <c:v>14</c:v>
                </c:pt>
                <c:pt idx="1013">
                  <c:v>30</c:v>
                </c:pt>
                <c:pt idx="1014">
                  <c:v>5</c:v>
                </c:pt>
                <c:pt idx="1015">
                  <c:v>6</c:v>
                </c:pt>
                <c:pt idx="1016">
                  <c:v>24</c:v>
                </c:pt>
                <c:pt idx="1017">
                  <c:v>6</c:v>
                </c:pt>
                <c:pt idx="1018">
                  <c:v>4</c:v>
                </c:pt>
                <c:pt idx="1019">
                  <c:v>35</c:v>
                </c:pt>
                <c:pt idx="1020">
                  <c:v>20</c:v>
                </c:pt>
                <c:pt idx="1021">
                  <c:v>28</c:v>
                </c:pt>
                <c:pt idx="1022">
                  <c:v>12</c:v>
                </c:pt>
                <c:pt idx="1023">
                  <c:v>9</c:v>
                </c:pt>
                <c:pt idx="1024">
                  <c:v>40</c:v>
                </c:pt>
                <c:pt idx="1025">
                  <c:v>10</c:v>
                </c:pt>
                <c:pt idx="1026">
                  <c:v>2</c:v>
                </c:pt>
                <c:pt idx="1027">
                  <c:v>6</c:v>
                </c:pt>
                <c:pt idx="1028">
                  <c:v>10</c:v>
                </c:pt>
                <c:pt idx="1029">
                  <c:v>9</c:v>
                </c:pt>
                <c:pt idx="1030">
                  <c:v>40</c:v>
                </c:pt>
                <c:pt idx="1031">
                  <c:v>50</c:v>
                </c:pt>
                <c:pt idx="1032">
                  <c:v>20</c:v>
                </c:pt>
                <c:pt idx="1033">
                  <c:v>30</c:v>
                </c:pt>
                <c:pt idx="1034">
                  <c:v>20</c:v>
                </c:pt>
                <c:pt idx="1035">
                  <c:v>28</c:v>
                </c:pt>
                <c:pt idx="1036">
                  <c:v>100</c:v>
                </c:pt>
                <c:pt idx="1037">
                  <c:v>5</c:v>
                </c:pt>
                <c:pt idx="1038">
                  <c:v>20</c:v>
                </c:pt>
                <c:pt idx="1039">
                  <c:v>30</c:v>
                </c:pt>
                <c:pt idx="1040">
                  <c:v>6</c:v>
                </c:pt>
                <c:pt idx="1041">
                  <c:v>40</c:v>
                </c:pt>
                <c:pt idx="1042">
                  <c:v>28</c:v>
                </c:pt>
                <c:pt idx="1043">
                  <c:v>2</c:v>
                </c:pt>
                <c:pt idx="1044">
                  <c:v>12</c:v>
                </c:pt>
                <c:pt idx="1045">
                  <c:v>20</c:v>
                </c:pt>
                <c:pt idx="1046">
                  <c:v>20</c:v>
                </c:pt>
                <c:pt idx="1047">
                  <c:v>25</c:v>
                </c:pt>
                <c:pt idx="1048">
                  <c:v>10</c:v>
                </c:pt>
                <c:pt idx="1049">
                  <c:v>40</c:v>
                </c:pt>
                <c:pt idx="1050">
                  <c:v>24</c:v>
                </c:pt>
                <c:pt idx="1051">
                  <c:v>14</c:v>
                </c:pt>
                <c:pt idx="1052">
                  <c:v>30</c:v>
                </c:pt>
                <c:pt idx="1053">
                  <c:v>25</c:v>
                </c:pt>
                <c:pt idx="1054">
                  <c:v>12</c:v>
                </c:pt>
                <c:pt idx="1055">
                  <c:v>20</c:v>
                </c:pt>
                <c:pt idx="1056">
                  <c:v>34</c:v>
                </c:pt>
                <c:pt idx="1057">
                  <c:v>40</c:v>
                </c:pt>
                <c:pt idx="1058">
                  <c:v>20</c:v>
                </c:pt>
                <c:pt idx="1059">
                  <c:v>3</c:v>
                </c:pt>
                <c:pt idx="1060">
                  <c:v>15</c:v>
                </c:pt>
                <c:pt idx="1061">
                  <c:v>15</c:v>
                </c:pt>
                <c:pt idx="1062">
                  <c:v>60</c:v>
                </c:pt>
                <c:pt idx="1063">
                  <c:v>75</c:v>
                </c:pt>
                <c:pt idx="1064">
                  <c:v>20</c:v>
                </c:pt>
                <c:pt idx="1065">
                  <c:v>6</c:v>
                </c:pt>
                <c:pt idx="1066">
                  <c:v>24</c:v>
                </c:pt>
                <c:pt idx="1067">
                  <c:v>30</c:v>
                </c:pt>
                <c:pt idx="1068">
                  <c:v>20</c:v>
                </c:pt>
                <c:pt idx="1069">
                  <c:v>27</c:v>
                </c:pt>
                <c:pt idx="1070">
                  <c:v>17</c:v>
                </c:pt>
                <c:pt idx="1071">
                  <c:v>34</c:v>
                </c:pt>
                <c:pt idx="1072">
                  <c:v>24</c:v>
                </c:pt>
                <c:pt idx="1073">
                  <c:v>9</c:v>
                </c:pt>
                <c:pt idx="1074">
                  <c:v>6</c:v>
                </c:pt>
                <c:pt idx="1075">
                  <c:v>30</c:v>
                </c:pt>
                <c:pt idx="1076">
                  <c:v>30</c:v>
                </c:pt>
                <c:pt idx="1077">
                  <c:v>36</c:v>
                </c:pt>
                <c:pt idx="1078">
                  <c:v>24</c:v>
                </c:pt>
                <c:pt idx="1079">
                  <c:v>21</c:v>
                </c:pt>
                <c:pt idx="1080">
                  <c:v>24</c:v>
                </c:pt>
                <c:pt idx="1081">
                  <c:v>87</c:v>
                </c:pt>
                <c:pt idx="1082">
                  <c:v>40</c:v>
                </c:pt>
                <c:pt idx="1083">
                  <c:v>100</c:v>
                </c:pt>
                <c:pt idx="1084">
                  <c:v>2</c:v>
                </c:pt>
                <c:pt idx="1085">
                  <c:v>22</c:v>
                </c:pt>
                <c:pt idx="1086">
                  <c:v>9</c:v>
                </c:pt>
                <c:pt idx="1087">
                  <c:v>40</c:v>
                </c:pt>
                <c:pt idx="1088">
                  <c:v>10</c:v>
                </c:pt>
                <c:pt idx="1089">
                  <c:v>21</c:v>
                </c:pt>
                <c:pt idx="1090">
                  <c:v>10</c:v>
                </c:pt>
                <c:pt idx="1091">
                  <c:v>28</c:v>
                </c:pt>
                <c:pt idx="1092">
                  <c:v>21</c:v>
                </c:pt>
                <c:pt idx="1093">
                  <c:v>24</c:v>
                </c:pt>
                <c:pt idx="1094">
                  <c:v>50</c:v>
                </c:pt>
                <c:pt idx="1095">
                  <c:v>16</c:v>
                </c:pt>
                <c:pt idx="1096">
                  <c:v>10</c:v>
                </c:pt>
                <c:pt idx="1097">
                  <c:v>16</c:v>
                </c:pt>
                <c:pt idx="1098">
                  <c:v>18</c:v>
                </c:pt>
                <c:pt idx="1099">
                  <c:v>18</c:v>
                </c:pt>
                <c:pt idx="1100">
                  <c:v>19</c:v>
                </c:pt>
                <c:pt idx="1101">
                  <c:v>15</c:v>
                </c:pt>
                <c:pt idx="1102">
                  <c:v>21</c:v>
                </c:pt>
                <c:pt idx="1103">
                  <c:v>100</c:v>
                </c:pt>
                <c:pt idx="1104">
                  <c:v>20</c:v>
                </c:pt>
                <c:pt idx="1105">
                  <c:v>40</c:v>
                </c:pt>
                <c:pt idx="1106">
                  <c:v>40</c:v>
                </c:pt>
                <c:pt idx="1107">
                  <c:v>4</c:v>
                </c:pt>
                <c:pt idx="1108">
                  <c:v>27</c:v>
                </c:pt>
                <c:pt idx="1109">
                  <c:v>15</c:v>
                </c:pt>
                <c:pt idx="1110">
                  <c:v>30</c:v>
                </c:pt>
                <c:pt idx="1111">
                  <c:v>20</c:v>
                </c:pt>
                <c:pt idx="1112">
                  <c:v>15</c:v>
                </c:pt>
                <c:pt idx="1113">
                  <c:v>30</c:v>
                </c:pt>
                <c:pt idx="1114">
                  <c:v>45</c:v>
                </c:pt>
                <c:pt idx="1115">
                  <c:v>28</c:v>
                </c:pt>
                <c:pt idx="1116">
                  <c:v>2</c:v>
                </c:pt>
                <c:pt idx="1117">
                  <c:v>20</c:v>
                </c:pt>
                <c:pt idx="1118">
                  <c:v>5</c:v>
                </c:pt>
                <c:pt idx="1119">
                  <c:v>10</c:v>
                </c:pt>
                <c:pt idx="1120">
                  <c:v>20</c:v>
                </c:pt>
                <c:pt idx="1121">
                  <c:v>5</c:v>
                </c:pt>
                <c:pt idx="1122">
                  <c:v>9</c:v>
                </c:pt>
                <c:pt idx="1123">
                  <c:v>2</c:v>
                </c:pt>
                <c:pt idx="1124">
                  <c:v>110</c:v>
                </c:pt>
                <c:pt idx="1125">
                  <c:v>18</c:v>
                </c:pt>
                <c:pt idx="1126">
                  <c:v>28</c:v>
                </c:pt>
                <c:pt idx="1127">
                  <c:v>35</c:v>
                </c:pt>
                <c:pt idx="1128">
                  <c:v>21</c:v>
                </c:pt>
                <c:pt idx="1129">
                  <c:v>9</c:v>
                </c:pt>
                <c:pt idx="1130">
                  <c:v>20</c:v>
                </c:pt>
                <c:pt idx="1131">
                  <c:v>25</c:v>
                </c:pt>
                <c:pt idx="1132">
                  <c:v>3</c:v>
                </c:pt>
                <c:pt idx="1133">
                  <c:v>30</c:v>
                </c:pt>
                <c:pt idx="1134">
                  <c:v>16</c:v>
                </c:pt>
                <c:pt idx="1135">
                  <c:v>55</c:v>
                </c:pt>
                <c:pt idx="1136">
                  <c:v>30</c:v>
                </c:pt>
                <c:pt idx="1137">
                  <c:v>30</c:v>
                </c:pt>
                <c:pt idx="1138">
                  <c:v>6</c:v>
                </c:pt>
                <c:pt idx="1139">
                  <c:v>25</c:v>
                </c:pt>
                <c:pt idx="1140">
                  <c:v>15</c:v>
                </c:pt>
                <c:pt idx="1141">
                  <c:v>6</c:v>
                </c:pt>
                <c:pt idx="1142">
                  <c:v>10</c:v>
                </c:pt>
                <c:pt idx="1143">
                  <c:v>40</c:v>
                </c:pt>
                <c:pt idx="1144">
                  <c:v>15</c:v>
                </c:pt>
                <c:pt idx="1145">
                  <c:v>12</c:v>
                </c:pt>
                <c:pt idx="1146">
                  <c:v>50</c:v>
                </c:pt>
                <c:pt idx="1147">
                  <c:v>30</c:v>
                </c:pt>
                <c:pt idx="1148">
                  <c:v>30</c:v>
                </c:pt>
                <c:pt idx="1149">
                  <c:v>40</c:v>
                </c:pt>
                <c:pt idx="1150">
                  <c:v>5</c:v>
                </c:pt>
                <c:pt idx="1151">
                  <c:v>30</c:v>
                </c:pt>
                <c:pt idx="1152">
                  <c:v>15</c:v>
                </c:pt>
                <c:pt idx="1153">
                  <c:v>15</c:v>
                </c:pt>
                <c:pt idx="1154">
                  <c:v>6</c:v>
                </c:pt>
                <c:pt idx="1155">
                  <c:v>24</c:v>
                </c:pt>
                <c:pt idx="1156">
                  <c:v>8</c:v>
                </c:pt>
                <c:pt idx="1157">
                  <c:v>40</c:v>
                </c:pt>
                <c:pt idx="1158">
                  <c:v>15</c:v>
                </c:pt>
                <c:pt idx="1159">
                  <c:v>30</c:v>
                </c:pt>
                <c:pt idx="1160">
                  <c:v>35</c:v>
                </c:pt>
                <c:pt idx="1161">
                  <c:v>30</c:v>
                </c:pt>
                <c:pt idx="1162">
                  <c:v>24</c:v>
                </c:pt>
                <c:pt idx="1163">
                  <c:v>25</c:v>
                </c:pt>
                <c:pt idx="1164">
                  <c:v>25</c:v>
                </c:pt>
                <c:pt idx="1165">
                  <c:v>18</c:v>
                </c:pt>
                <c:pt idx="1166">
                  <c:v>4</c:v>
                </c:pt>
                <c:pt idx="1167">
                  <c:v>20</c:v>
                </c:pt>
                <c:pt idx="1168">
                  <c:v>28</c:v>
                </c:pt>
                <c:pt idx="1169">
                  <c:v>2</c:v>
                </c:pt>
                <c:pt idx="1170">
                  <c:v>60</c:v>
                </c:pt>
                <c:pt idx="1171">
                  <c:v>15</c:v>
                </c:pt>
                <c:pt idx="1172">
                  <c:v>15</c:v>
                </c:pt>
                <c:pt idx="1173">
                  <c:v>40</c:v>
                </c:pt>
                <c:pt idx="1174">
                  <c:v>25</c:v>
                </c:pt>
                <c:pt idx="1175">
                  <c:v>25</c:v>
                </c:pt>
                <c:pt idx="1176">
                  <c:v>24</c:v>
                </c:pt>
                <c:pt idx="1177">
                  <c:v>9</c:v>
                </c:pt>
                <c:pt idx="1178">
                  <c:v>22</c:v>
                </c:pt>
                <c:pt idx="1179">
                  <c:v>35</c:v>
                </c:pt>
                <c:pt idx="1180">
                  <c:v>2</c:v>
                </c:pt>
                <c:pt idx="1181">
                  <c:v>48</c:v>
                </c:pt>
                <c:pt idx="1182">
                  <c:v>20</c:v>
                </c:pt>
                <c:pt idx="1183">
                  <c:v>18</c:v>
                </c:pt>
                <c:pt idx="1184">
                  <c:v>18</c:v>
                </c:pt>
                <c:pt idx="1185">
                  <c:v>3</c:v>
                </c:pt>
                <c:pt idx="1186">
                  <c:v>41</c:v>
                </c:pt>
                <c:pt idx="1187">
                  <c:v>6</c:v>
                </c:pt>
                <c:pt idx="1188">
                  <c:v>48</c:v>
                </c:pt>
                <c:pt idx="1189">
                  <c:v>20</c:v>
                </c:pt>
                <c:pt idx="1190">
                  <c:v>50</c:v>
                </c:pt>
                <c:pt idx="1191">
                  <c:v>3</c:v>
                </c:pt>
                <c:pt idx="1192">
                  <c:v>20</c:v>
                </c:pt>
                <c:pt idx="1193">
                  <c:v>20</c:v>
                </c:pt>
                <c:pt idx="1194">
                  <c:v>28</c:v>
                </c:pt>
                <c:pt idx="1195">
                  <c:v>7</c:v>
                </c:pt>
                <c:pt idx="1196">
                  <c:v>30</c:v>
                </c:pt>
                <c:pt idx="1197">
                  <c:v>28</c:v>
                </c:pt>
                <c:pt idx="1198">
                  <c:v>120</c:v>
                </c:pt>
                <c:pt idx="1199">
                  <c:v>10</c:v>
                </c:pt>
                <c:pt idx="1200">
                  <c:v>30</c:v>
                </c:pt>
                <c:pt idx="1201">
                  <c:v>6</c:v>
                </c:pt>
                <c:pt idx="1202">
                  <c:v>4</c:v>
                </c:pt>
                <c:pt idx="1203">
                  <c:v>3</c:v>
                </c:pt>
                <c:pt idx="1204">
                  <c:v>2</c:v>
                </c:pt>
                <c:pt idx="1205">
                  <c:v>40</c:v>
                </c:pt>
                <c:pt idx="1206">
                  <c:v>8</c:v>
                </c:pt>
                <c:pt idx="1207">
                  <c:v>16</c:v>
                </c:pt>
                <c:pt idx="1208">
                  <c:v>10</c:v>
                </c:pt>
                <c:pt idx="1209">
                  <c:v>20</c:v>
                </c:pt>
                <c:pt idx="1210">
                  <c:v>15</c:v>
                </c:pt>
                <c:pt idx="1211">
                  <c:v>44</c:v>
                </c:pt>
                <c:pt idx="1212">
                  <c:v>10</c:v>
                </c:pt>
                <c:pt idx="1213">
                  <c:v>24</c:v>
                </c:pt>
                <c:pt idx="1214">
                  <c:v>20</c:v>
                </c:pt>
                <c:pt idx="1215">
                  <c:v>20</c:v>
                </c:pt>
                <c:pt idx="1216">
                  <c:v>8</c:v>
                </c:pt>
                <c:pt idx="1217">
                  <c:v>20</c:v>
                </c:pt>
                <c:pt idx="1218">
                  <c:v>15</c:v>
                </c:pt>
                <c:pt idx="1219">
                  <c:v>20</c:v>
                </c:pt>
                <c:pt idx="1220">
                  <c:v>6</c:v>
                </c:pt>
                <c:pt idx="1221">
                  <c:v>30</c:v>
                </c:pt>
                <c:pt idx="1222">
                  <c:v>70</c:v>
                </c:pt>
                <c:pt idx="1223">
                  <c:v>4</c:v>
                </c:pt>
                <c:pt idx="1224">
                  <c:v>24</c:v>
                </c:pt>
                <c:pt idx="1225">
                  <c:v>5</c:v>
                </c:pt>
                <c:pt idx="1226">
                  <c:v>9</c:v>
                </c:pt>
                <c:pt idx="1227">
                  <c:v>4</c:v>
                </c:pt>
                <c:pt idx="1228">
                  <c:v>25</c:v>
                </c:pt>
                <c:pt idx="1229">
                  <c:v>18</c:v>
                </c:pt>
                <c:pt idx="1230">
                  <c:v>60</c:v>
                </c:pt>
                <c:pt idx="1231">
                  <c:v>15</c:v>
                </c:pt>
                <c:pt idx="1232">
                  <c:v>8</c:v>
                </c:pt>
                <c:pt idx="1233">
                  <c:v>20</c:v>
                </c:pt>
                <c:pt idx="1234">
                  <c:v>8</c:v>
                </c:pt>
                <c:pt idx="1235">
                  <c:v>14</c:v>
                </c:pt>
                <c:pt idx="1236">
                  <c:v>12</c:v>
                </c:pt>
                <c:pt idx="1237">
                  <c:v>5</c:v>
                </c:pt>
                <c:pt idx="1238">
                  <c:v>6</c:v>
                </c:pt>
                <c:pt idx="1239">
                  <c:v>40</c:v>
                </c:pt>
                <c:pt idx="1240">
                  <c:v>20</c:v>
                </c:pt>
                <c:pt idx="1241">
                  <c:v>10</c:v>
                </c:pt>
                <c:pt idx="1242">
                  <c:v>2</c:v>
                </c:pt>
                <c:pt idx="1243">
                  <c:v>15</c:v>
                </c:pt>
                <c:pt idx="1244">
                  <c:v>36</c:v>
                </c:pt>
                <c:pt idx="1245">
                  <c:v>15</c:v>
                </c:pt>
                <c:pt idx="1246">
                  <c:v>20</c:v>
                </c:pt>
                <c:pt idx="1247">
                  <c:v>20</c:v>
                </c:pt>
                <c:pt idx="1248">
                  <c:v>40</c:v>
                </c:pt>
                <c:pt idx="1249">
                  <c:v>70</c:v>
                </c:pt>
                <c:pt idx="1250">
                  <c:v>10</c:v>
                </c:pt>
                <c:pt idx="1251">
                  <c:v>15</c:v>
                </c:pt>
                <c:pt idx="1252">
                  <c:v>15</c:v>
                </c:pt>
                <c:pt idx="1253">
                  <c:v>50</c:v>
                </c:pt>
                <c:pt idx="1254">
                  <c:v>28</c:v>
                </c:pt>
                <c:pt idx="1255">
                  <c:v>6</c:v>
                </c:pt>
                <c:pt idx="1256">
                  <c:v>10</c:v>
                </c:pt>
                <c:pt idx="1257">
                  <c:v>5</c:v>
                </c:pt>
                <c:pt idx="1258">
                  <c:v>18</c:v>
                </c:pt>
                <c:pt idx="1259">
                  <c:v>12</c:v>
                </c:pt>
                <c:pt idx="1260">
                  <c:v>55</c:v>
                </c:pt>
                <c:pt idx="1261">
                  <c:v>10</c:v>
                </c:pt>
                <c:pt idx="1262">
                  <c:v>120</c:v>
                </c:pt>
                <c:pt idx="1263">
                  <c:v>3</c:v>
                </c:pt>
                <c:pt idx="1264">
                  <c:v>20</c:v>
                </c:pt>
                <c:pt idx="1265">
                  <c:v>9</c:v>
                </c:pt>
                <c:pt idx="1266">
                  <c:v>3</c:v>
                </c:pt>
                <c:pt idx="1267">
                  <c:v>2</c:v>
                </c:pt>
                <c:pt idx="1268">
                  <c:v>20</c:v>
                </c:pt>
                <c:pt idx="1269">
                  <c:v>70</c:v>
                </c:pt>
                <c:pt idx="1270">
                  <c:v>10</c:v>
                </c:pt>
                <c:pt idx="1271">
                  <c:v>10</c:v>
                </c:pt>
                <c:pt idx="1272">
                  <c:v>15</c:v>
                </c:pt>
                <c:pt idx="1273">
                  <c:v>24</c:v>
                </c:pt>
                <c:pt idx="1274">
                  <c:v>20</c:v>
                </c:pt>
                <c:pt idx="1275">
                  <c:v>24</c:v>
                </c:pt>
                <c:pt idx="1276">
                  <c:v>18</c:v>
                </c:pt>
                <c:pt idx="1277">
                  <c:v>10</c:v>
                </c:pt>
                <c:pt idx="1278">
                  <c:v>6</c:v>
                </c:pt>
                <c:pt idx="1279">
                  <c:v>40</c:v>
                </c:pt>
                <c:pt idx="1280">
                  <c:v>80</c:v>
                </c:pt>
                <c:pt idx="1281">
                  <c:v>15</c:v>
                </c:pt>
                <c:pt idx="1282">
                  <c:v>6</c:v>
                </c:pt>
                <c:pt idx="1283">
                  <c:v>24</c:v>
                </c:pt>
                <c:pt idx="1284">
                  <c:v>20</c:v>
                </c:pt>
                <c:pt idx="1285">
                  <c:v>15</c:v>
                </c:pt>
                <c:pt idx="1286">
                  <c:v>10</c:v>
                </c:pt>
                <c:pt idx="1287">
                  <c:v>24</c:v>
                </c:pt>
                <c:pt idx="1288">
                  <c:v>50</c:v>
                </c:pt>
                <c:pt idx="1289">
                  <c:v>4</c:v>
                </c:pt>
                <c:pt idx="1290">
                  <c:v>6</c:v>
                </c:pt>
                <c:pt idx="1291">
                  <c:v>30</c:v>
                </c:pt>
                <c:pt idx="1292">
                  <c:v>15</c:v>
                </c:pt>
                <c:pt idx="1293">
                  <c:v>40</c:v>
                </c:pt>
                <c:pt idx="1294">
                  <c:v>3</c:v>
                </c:pt>
                <c:pt idx="1295">
                  <c:v>3</c:v>
                </c:pt>
                <c:pt idx="1296">
                  <c:v>6</c:v>
                </c:pt>
                <c:pt idx="1297">
                  <c:v>7</c:v>
                </c:pt>
                <c:pt idx="1298">
                  <c:v>35</c:v>
                </c:pt>
                <c:pt idx="1299">
                  <c:v>32</c:v>
                </c:pt>
                <c:pt idx="1300">
                  <c:v>10</c:v>
                </c:pt>
                <c:pt idx="1301">
                  <c:v>20</c:v>
                </c:pt>
                <c:pt idx="1302">
                  <c:v>21</c:v>
                </c:pt>
                <c:pt idx="1303">
                  <c:v>20</c:v>
                </c:pt>
                <c:pt idx="1304">
                  <c:v>40</c:v>
                </c:pt>
                <c:pt idx="1305">
                  <c:v>12</c:v>
                </c:pt>
                <c:pt idx="1306">
                  <c:v>15</c:v>
                </c:pt>
                <c:pt idx="1307">
                  <c:v>120</c:v>
                </c:pt>
                <c:pt idx="1308">
                  <c:v>10</c:v>
                </c:pt>
                <c:pt idx="1309">
                  <c:v>120</c:v>
                </c:pt>
                <c:pt idx="1310">
                  <c:v>60</c:v>
                </c:pt>
                <c:pt idx="1311">
                  <c:v>2</c:v>
                </c:pt>
                <c:pt idx="1312">
                  <c:v>30</c:v>
                </c:pt>
                <c:pt idx="1313">
                  <c:v>14</c:v>
                </c:pt>
                <c:pt idx="1314">
                  <c:v>18</c:v>
                </c:pt>
                <c:pt idx="1315">
                  <c:v>20</c:v>
                </c:pt>
                <c:pt idx="1316">
                  <c:v>5</c:v>
                </c:pt>
                <c:pt idx="1317">
                  <c:v>12</c:v>
                </c:pt>
                <c:pt idx="1318">
                  <c:v>4</c:v>
                </c:pt>
                <c:pt idx="1319">
                  <c:v>21</c:v>
                </c:pt>
                <c:pt idx="1320">
                  <c:v>6</c:v>
                </c:pt>
                <c:pt idx="1321">
                  <c:v>12</c:v>
                </c:pt>
                <c:pt idx="1322">
                  <c:v>60</c:v>
                </c:pt>
                <c:pt idx="1323">
                  <c:v>10</c:v>
                </c:pt>
                <c:pt idx="1324">
                  <c:v>30</c:v>
                </c:pt>
                <c:pt idx="1325">
                  <c:v>25</c:v>
                </c:pt>
                <c:pt idx="1326">
                  <c:v>4</c:v>
                </c:pt>
                <c:pt idx="1327">
                  <c:v>65</c:v>
                </c:pt>
                <c:pt idx="1328">
                  <c:v>6</c:v>
                </c:pt>
                <c:pt idx="1329">
                  <c:v>40</c:v>
                </c:pt>
                <c:pt idx="1330">
                  <c:v>35</c:v>
                </c:pt>
                <c:pt idx="1331">
                  <c:v>35</c:v>
                </c:pt>
                <c:pt idx="1332">
                  <c:v>2</c:v>
                </c:pt>
                <c:pt idx="1333">
                  <c:v>2</c:v>
                </c:pt>
                <c:pt idx="1334">
                  <c:v>4</c:v>
                </c:pt>
                <c:pt idx="1335">
                  <c:v>20</c:v>
                </c:pt>
                <c:pt idx="1336">
                  <c:v>12</c:v>
                </c:pt>
                <c:pt idx="1337">
                  <c:v>20</c:v>
                </c:pt>
                <c:pt idx="1338">
                  <c:v>18</c:v>
                </c:pt>
                <c:pt idx="1339">
                  <c:v>20</c:v>
                </c:pt>
                <c:pt idx="1340">
                  <c:v>70</c:v>
                </c:pt>
                <c:pt idx="1341">
                  <c:v>12</c:v>
                </c:pt>
                <c:pt idx="1342">
                  <c:v>30</c:v>
                </c:pt>
                <c:pt idx="1343">
                  <c:v>28</c:v>
                </c:pt>
                <c:pt idx="1344">
                  <c:v>70</c:v>
                </c:pt>
                <c:pt idx="1345">
                  <c:v>15</c:v>
                </c:pt>
                <c:pt idx="1346">
                  <c:v>30</c:v>
                </c:pt>
                <c:pt idx="1347">
                  <c:v>20</c:v>
                </c:pt>
                <c:pt idx="1348">
                  <c:v>30</c:v>
                </c:pt>
                <c:pt idx="1349">
                  <c:v>14</c:v>
                </c:pt>
                <c:pt idx="1350">
                  <c:v>70</c:v>
                </c:pt>
                <c:pt idx="1351">
                  <c:v>40</c:v>
                </c:pt>
                <c:pt idx="1352">
                  <c:v>30</c:v>
                </c:pt>
                <c:pt idx="1353">
                  <c:v>40</c:v>
                </c:pt>
                <c:pt idx="1354">
                  <c:v>60</c:v>
                </c:pt>
                <c:pt idx="1355">
                  <c:v>5</c:v>
                </c:pt>
                <c:pt idx="1356">
                  <c:v>28</c:v>
                </c:pt>
                <c:pt idx="1357">
                  <c:v>14</c:v>
                </c:pt>
                <c:pt idx="1358">
                  <c:v>20</c:v>
                </c:pt>
                <c:pt idx="1359">
                  <c:v>60</c:v>
                </c:pt>
                <c:pt idx="1360">
                  <c:v>45</c:v>
                </c:pt>
                <c:pt idx="1361">
                  <c:v>12</c:v>
                </c:pt>
                <c:pt idx="1362">
                  <c:v>20</c:v>
                </c:pt>
                <c:pt idx="1363">
                  <c:v>30</c:v>
                </c:pt>
                <c:pt idx="1364">
                  <c:v>18</c:v>
                </c:pt>
                <c:pt idx="1365">
                  <c:v>10</c:v>
                </c:pt>
                <c:pt idx="1366">
                  <c:v>14</c:v>
                </c:pt>
                <c:pt idx="1367">
                  <c:v>15</c:v>
                </c:pt>
                <c:pt idx="1368">
                  <c:v>44</c:v>
                </c:pt>
                <c:pt idx="1369">
                  <c:v>60</c:v>
                </c:pt>
                <c:pt idx="1370">
                  <c:v>20</c:v>
                </c:pt>
                <c:pt idx="1371">
                  <c:v>20</c:v>
                </c:pt>
                <c:pt idx="1372">
                  <c:v>20</c:v>
                </c:pt>
                <c:pt idx="1373">
                  <c:v>30</c:v>
                </c:pt>
                <c:pt idx="1374">
                  <c:v>30</c:v>
                </c:pt>
                <c:pt idx="1375">
                  <c:v>24</c:v>
                </c:pt>
                <c:pt idx="1376">
                  <c:v>21</c:v>
                </c:pt>
                <c:pt idx="1377">
                  <c:v>16</c:v>
                </c:pt>
                <c:pt idx="1378">
                  <c:v>18</c:v>
                </c:pt>
                <c:pt idx="1379">
                  <c:v>12</c:v>
                </c:pt>
                <c:pt idx="1380">
                  <c:v>5</c:v>
                </c:pt>
                <c:pt idx="1381">
                  <c:v>20</c:v>
                </c:pt>
                <c:pt idx="1382">
                  <c:v>50</c:v>
                </c:pt>
                <c:pt idx="1383">
                  <c:v>2</c:v>
                </c:pt>
                <c:pt idx="1384">
                  <c:v>16</c:v>
                </c:pt>
                <c:pt idx="1385">
                  <c:v>25</c:v>
                </c:pt>
                <c:pt idx="1386">
                  <c:v>60</c:v>
                </c:pt>
                <c:pt idx="1387">
                  <c:v>20</c:v>
                </c:pt>
                <c:pt idx="1388">
                  <c:v>15</c:v>
                </c:pt>
                <c:pt idx="1389">
                  <c:v>5</c:v>
                </c:pt>
                <c:pt idx="1390">
                  <c:v>6</c:v>
                </c:pt>
                <c:pt idx="1391">
                  <c:v>4</c:v>
                </c:pt>
                <c:pt idx="1392">
                  <c:v>20</c:v>
                </c:pt>
                <c:pt idx="1393">
                  <c:v>40</c:v>
                </c:pt>
                <c:pt idx="1394">
                  <c:v>15</c:v>
                </c:pt>
                <c:pt idx="1395">
                  <c:v>15</c:v>
                </c:pt>
                <c:pt idx="1396">
                  <c:v>10</c:v>
                </c:pt>
                <c:pt idx="1397">
                  <c:v>20</c:v>
                </c:pt>
                <c:pt idx="1398">
                  <c:v>30</c:v>
                </c:pt>
                <c:pt idx="1399">
                  <c:v>15</c:v>
                </c:pt>
                <c:pt idx="1400">
                  <c:v>28</c:v>
                </c:pt>
                <c:pt idx="1401">
                  <c:v>20</c:v>
                </c:pt>
                <c:pt idx="1402">
                  <c:v>30</c:v>
                </c:pt>
                <c:pt idx="1403">
                  <c:v>80</c:v>
                </c:pt>
                <c:pt idx="1404">
                  <c:v>15</c:v>
                </c:pt>
                <c:pt idx="1405">
                  <c:v>29</c:v>
                </c:pt>
                <c:pt idx="1406">
                  <c:v>30</c:v>
                </c:pt>
                <c:pt idx="1407">
                  <c:v>6</c:v>
                </c:pt>
                <c:pt idx="1408">
                  <c:v>49</c:v>
                </c:pt>
                <c:pt idx="1409">
                  <c:v>30</c:v>
                </c:pt>
                <c:pt idx="1410">
                  <c:v>30</c:v>
                </c:pt>
                <c:pt idx="1411">
                  <c:v>12</c:v>
                </c:pt>
                <c:pt idx="1412">
                  <c:v>30</c:v>
                </c:pt>
                <c:pt idx="1413">
                  <c:v>60</c:v>
                </c:pt>
                <c:pt idx="1414">
                  <c:v>12</c:v>
                </c:pt>
                <c:pt idx="1415">
                  <c:v>15</c:v>
                </c:pt>
                <c:pt idx="1416">
                  <c:v>15</c:v>
                </c:pt>
                <c:pt idx="1417">
                  <c:v>30</c:v>
                </c:pt>
                <c:pt idx="1418">
                  <c:v>40</c:v>
                </c:pt>
                <c:pt idx="1419">
                  <c:v>30</c:v>
                </c:pt>
                <c:pt idx="1420">
                  <c:v>70</c:v>
                </c:pt>
                <c:pt idx="1421">
                  <c:v>6</c:v>
                </c:pt>
                <c:pt idx="1422">
                  <c:v>15</c:v>
                </c:pt>
                <c:pt idx="1423">
                  <c:v>30</c:v>
                </c:pt>
                <c:pt idx="1424">
                  <c:v>12</c:v>
                </c:pt>
                <c:pt idx="1425">
                  <c:v>40</c:v>
                </c:pt>
                <c:pt idx="1426">
                  <c:v>9</c:v>
                </c:pt>
                <c:pt idx="1427">
                  <c:v>27</c:v>
                </c:pt>
                <c:pt idx="1428">
                  <c:v>9</c:v>
                </c:pt>
                <c:pt idx="1429">
                  <c:v>70</c:v>
                </c:pt>
                <c:pt idx="1430">
                  <c:v>36</c:v>
                </c:pt>
                <c:pt idx="1431">
                  <c:v>60</c:v>
                </c:pt>
                <c:pt idx="1432">
                  <c:v>12</c:v>
                </c:pt>
                <c:pt idx="1433">
                  <c:v>30</c:v>
                </c:pt>
                <c:pt idx="1434">
                  <c:v>60</c:v>
                </c:pt>
                <c:pt idx="1435">
                  <c:v>4</c:v>
                </c:pt>
                <c:pt idx="1436">
                  <c:v>2</c:v>
                </c:pt>
                <c:pt idx="1437">
                  <c:v>42</c:v>
                </c:pt>
                <c:pt idx="1438">
                  <c:v>35</c:v>
                </c:pt>
                <c:pt idx="1439">
                  <c:v>105</c:v>
                </c:pt>
                <c:pt idx="1440">
                  <c:v>30</c:v>
                </c:pt>
                <c:pt idx="1441">
                  <c:v>1</c:v>
                </c:pt>
                <c:pt idx="1442">
                  <c:v>12</c:v>
                </c:pt>
                <c:pt idx="1443">
                  <c:v>25</c:v>
                </c:pt>
                <c:pt idx="1444">
                  <c:v>62</c:v>
                </c:pt>
                <c:pt idx="1445">
                  <c:v>35</c:v>
                </c:pt>
                <c:pt idx="1446">
                  <c:v>8</c:v>
                </c:pt>
                <c:pt idx="1447">
                  <c:v>10</c:v>
                </c:pt>
                <c:pt idx="1448">
                  <c:v>52</c:v>
                </c:pt>
                <c:pt idx="1449">
                  <c:v>6</c:v>
                </c:pt>
                <c:pt idx="1450">
                  <c:v>25</c:v>
                </c:pt>
                <c:pt idx="1451">
                  <c:v>7</c:v>
                </c:pt>
                <c:pt idx="1452">
                  <c:v>25</c:v>
                </c:pt>
                <c:pt idx="1453">
                  <c:v>25</c:v>
                </c:pt>
                <c:pt idx="1454">
                  <c:v>15</c:v>
                </c:pt>
                <c:pt idx="1455">
                  <c:v>15</c:v>
                </c:pt>
                <c:pt idx="1456">
                  <c:v>50</c:v>
                </c:pt>
                <c:pt idx="1457">
                  <c:v>42</c:v>
                </c:pt>
                <c:pt idx="1458">
                  <c:v>40</c:v>
                </c:pt>
                <c:pt idx="1459">
                  <c:v>4</c:v>
                </c:pt>
                <c:pt idx="1460">
                  <c:v>18</c:v>
                </c:pt>
                <c:pt idx="1461">
                  <c:v>10</c:v>
                </c:pt>
                <c:pt idx="1462">
                  <c:v>110</c:v>
                </c:pt>
                <c:pt idx="1463">
                  <c:v>24</c:v>
                </c:pt>
                <c:pt idx="1464">
                  <c:v>100</c:v>
                </c:pt>
                <c:pt idx="1465">
                  <c:v>30</c:v>
                </c:pt>
                <c:pt idx="1466">
                  <c:v>30</c:v>
                </c:pt>
                <c:pt idx="1467">
                  <c:v>38</c:v>
                </c:pt>
                <c:pt idx="1468">
                  <c:v>20</c:v>
                </c:pt>
                <c:pt idx="1469">
                  <c:v>21</c:v>
                </c:pt>
                <c:pt idx="1470">
                  <c:v>8</c:v>
                </c:pt>
                <c:pt idx="1471">
                  <c:v>55</c:v>
                </c:pt>
                <c:pt idx="1472">
                  <c:v>112</c:v>
                </c:pt>
                <c:pt idx="1473">
                  <c:v>6</c:v>
                </c:pt>
                <c:pt idx="1474">
                  <c:v>15</c:v>
                </c:pt>
                <c:pt idx="1475">
                  <c:v>20</c:v>
                </c:pt>
                <c:pt idx="1476">
                  <c:v>80</c:v>
                </c:pt>
                <c:pt idx="1477">
                  <c:v>20</c:v>
                </c:pt>
                <c:pt idx="1478">
                  <c:v>40</c:v>
                </c:pt>
                <c:pt idx="1479">
                  <c:v>12</c:v>
                </c:pt>
                <c:pt idx="1480">
                  <c:v>10</c:v>
                </c:pt>
                <c:pt idx="1481">
                  <c:v>34</c:v>
                </c:pt>
                <c:pt idx="1482">
                  <c:v>15</c:v>
                </c:pt>
                <c:pt idx="1483">
                  <c:v>40</c:v>
                </c:pt>
                <c:pt idx="1484">
                  <c:v>10</c:v>
                </c:pt>
                <c:pt idx="1485">
                  <c:v>40</c:v>
                </c:pt>
                <c:pt idx="1486">
                  <c:v>20</c:v>
                </c:pt>
                <c:pt idx="1487">
                  <c:v>30</c:v>
                </c:pt>
                <c:pt idx="1488">
                  <c:v>55</c:v>
                </c:pt>
                <c:pt idx="1489">
                  <c:v>30</c:v>
                </c:pt>
                <c:pt idx="1490">
                  <c:v>10</c:v>
                </c:pt>
                <c:pt idx="1491">
                  <c:v>15</c:v>
                </c:pt>
                <c:pt idx="1492">
                  <c:v>85</c:v>
                </c:pt>
                <c:pt idx="1493">
                  <c:v>21</c:v>
                </c:pt>
                <c:pt idx="1494">
                  <c:v>30</c:v>
                </c:pt>
                <c:pt idx="1495">
                  <c:v>60</c:v>
                </c:pt>
                <c:pt idx="1496">
                  <c:v>100</c:v>
                </c:pt>
                <c:pt idx="1497">
                  <c:v>100</c:v>
                </c:pt>
                <c:pt idx="1498">
                  <c:v>10</c:v>
                </c:pt>
                <c:pt idx="1499">
                  <c:v>25</c:v>
                </c:pt>
                <c:pt idx="1500">
                  <c:v>84</c:v>
                </c:pt>
                <c:pt idx="1501">
                  <c:v>2</c:v>
                </c:pt>
                <c:pt idx="1502">
                  <c:v>4</c:v>
                </c:pt>
                <c:pt idx="1503">
                  <c:v>9</c:v>
                </c:pt>
                <c:pt idx="1504">
                  <c:v>96</c:v>
                </c:pt>
                <c:pt idx="1505">
                  <c:v>50</c:v>
                </c:pt>
                <c:pt idx="1506">
                  <c:v>21</c:v>
                </c:pt>
                <c:pt idx="1507">
                  <c:v>35</c:v>
                </c:pt>
                <c:pt idx="1508">
                  <c:v>4</c:v>
                </c:pt>
                <c:pt idx="1509">
                  <c:v>15</c:v>
                </c:pt>
                <c:pt idx="1510">
                  <c:v>16</c:v>
                </c:pt>
                <c:pt idx="1511">
                  <c:v>90</c:v>
                </c:pt>
                <c:pt idx="1512">
                  <c:v>25</c:v>
                </c:pt>
                <c:pt idx="1513">
                  <c:v>25</c:v>
                </c:pt>
                <c:pt idx="1514">
                  <c:v>15</c:v>
                </c:pt>
                <c:pt idx="1515">
                  <c:v>20</c:v>
                </c:pt>
                <c:pt idx="1516">
                  <c:v>10</c:v>
                </c:pt>
                <c:pt idx="1517">
                  <c:v>120</c:v>
                </c:pt>
                <c:pt idx="1518">
                  <c:v>20</c:v>
                </c:pt>
                <c:pt idx="1519">
                  <c:v>10</c:v>
                </c:pt>
                <c:pt idx="1520">
                  <c:v>5</c:v>
                </c:pt>
                <c:pt idx="1521">
                  <c:v>22</c:v>
                </c:pt>
                <c:pt idx="1522">
                  <c:v>20</c:v>
                </c:pt>
                <c:pt idx="1523">
                  <c:v>30</c:v>
                </c:pt>
                <c:pt idx="1524">
                  <c:v>30</c:v>
                </c:pt>
                <c:pt idx="1525">
                  <c:v>15</c:v>
                </c:pt>
                <c:pt idx="1526">
                  <c:v>5</c:v>
                </c:pt>
                <c:pt idx="1527">
                  <c:v>30</c:v>
                </c:pt>
                <c:pt idx="1528">
                  <c:v>66</c:v>
                </c:pt>
                <c:pt idx="1529">
                  <c:v>7</c:v>
                </c:pt>
                <c:pt idx="1530">
                  <c:v>10</c:v>
                </c:pt>
                <c:pt idx="1531">
                  <c:v>4</c:v>
                </c:pt>
                <c:pt idx="1532">
                  <c:v>15</c:v>
                </c:pt>
                <c:pt idx="1533">
                  <c:v>12</c:v>
                </c:pt>
                <c:pt idx="1534">
                  <c:v>40</c:v>
                </c:pt>
                <c:pt idx="1535">
                  <c:v>15</c:v>
                </c:pt>
                <c:pt idx="1536">
                  <c:v>13</c:v>
                </c:pt>
                <c:pt idx="1537">
                  <c:v>25</c:v>
                </c:pt>
                <c:pt idx="1538">
                  <c:v>70</c:v>
                </c:pt>
                <c:pt idx="1539">
                  <c:v>28</c:v>
                </c:pt>
                <c:pt idx="1540">
                  <c:v>20</c:v>
                </c:pt>
                <c:pt idx="1541">
                  <c:v>10</c:v>
                </c:pt>
                <c:pt idx="1542">
                  <c:v>35</c:v>
                </c:pt>
                <c:pt idx="1543">
                  <c:v>40</c:v>
                </c:pt>
                <c:pt idx="1544">
                  <c:v>35</c:v>
                </c:pt>
                <c:pt idx="1545">
                  <c:v>3</c:v>
                </c:pt>
                <c:pt idx="1546">
                  <c:v>40</c:v>
                </c:pt>
                <c:pt idx="1547">
                  <c:v>15</c:v>
                </c:pt>
                <c:pt idx="1548">
                  <c:v>10</c:v>
                </c:pt>
                <c:pt idx="1549">
                  <c:v>10</c:v>
                </c:pt>
                <c:pt idx="1550">
                  <c:v>10</c:v>
                </c:pt>
                <c:pt idx="1551">
                  <c:v>10</c:v>
                </c:pt>
                <c:pt idx="1552">
                  <c:v>15</c:v>
                </c:pt>
                <c:pt idx="1553">
                  <c:v>48</c:v>
                </c:pt>
                <c:pt idx="1554">
                  <c:v>9</c:v>
                </c:pt>
                <c:pt idx="1555">
                  <c:v>30</c:v>
                </c:pt>
                <c:pt idx="1556">
                  <c:v>15</c:v>
                </c:pt>
                <c:pt idx="1557">
                  <c:v>2</c:v>
                </c:pt>
                <c:pt idx="1558">
                  <c:v>5</c:v>
                </c:pt>
                <c:pt idx="1559">
                  <c:v>20</c:v>
                </c:pt>
                <c:pt idx="1560">
                  <c:v>3</c:v>
                </c:pt>
                <c:pt idx="1561">
                  <c:v>50</c:v>
                </c:pt>
                <c:pt idx="1562">
                  <c:v>20</c:v>
                </c:pt>
                <c:pt idx="1563">
                  <c:v>6</c:v>
                </c:pt>
                <c:pt idx="1564">
                  <c:v>35</c:v>
                </c:pt>
                <c:pt idx="1565">
                  <c:v>110</c:v>
                </c:pt>
                <c:pt idx="1566">
                  <c:v>60</c:v>
                </c:pt>
                <c:pt idx="1567">
                  <c:v>12</c:v>
                </c:pt>
                <c:pt idx="1568">
                  <c:v>40</c:v>
                </c:pt>
                <c:pt idx="1569">
                  <c:v>21</c:v>
                </c:pt>
                <c:pt idx="1570">
                  <c:v>12</c:v>
                </c:pt>
                <c:pt idx="1571">
                  <c:v>5</c:v>
                </c:pt>
                <c:pt idx="1572">
                  <c:v>80</c:v>
                </c:pt>
                <c:pt idx="1573">
                  <c:v>36</c:v>
                </c:pt>
                <c:pt idx="1574">
                  <c:v>65</c:v>
                </c:pt>
                <c:pt idx="1575">
                  <c:v>35</c:v>
                </c:pt>
                <c:pt idx="1576">
                  <c:v>6</c:v>
                </c:pt>
                <c:pt idx="1577">
                  <c:v>24</c:v>
                </c:pt>
                <c:pt idx="1578">
                  <c:v>20</c:v>
                </c:pt>
                <c:pt idx="1579">
                  <c:v>9</c:v>
                </c:pt>
                <c:pt idx="1580">
                  <c:v>30</c:v>
                </c:pt>
                <c:pt idx="1581">
                  <c:v>40</c:v>
                </c:pt>
                <c:pt idx="1582">
                  <c:v>10</c:v>
                </c:pt>
                <c:pt idx="1583">
                  <c:v>20</c:v>
                </c:pt>
                <c:pt idx="1584">
                  <c:v>35</c:v>
                </c:pt>
                <c:pt idx="1585">
                  <c:v>12</c:v>
                </c:pt>
                <c:pt idx="1586">
                  <c:v>30</c:v>
                </c:pt>
                <c:pt idx="1587">
                  <c:v>9</c:v>
                </c:pt>
                <c:pt idx="1588">
                  <c:v>50</c:v>
                </c:pt>
                <c:pt idx="1589">
                  <c:v>30</c:v>
                </c:pt>
                <c:pt idx="1590">
                  <c:v>6</c:v>
                </c:pt>
                <c:pt idx="1591">
                  <c:v>35</c:v>
                </c:pt>
                <c:pt idx="1592">
                  <c:v>30</c:v>
                </c:pt>
                <c:pt idx="1593">
                  <c:v>30</c:v>
                </c:pt>
                <c:pt idx="1594">
                  <c:v>18</c:v>
                </c:pt>
                <c:pt idx="1595">
                  <c:v>6</c:v>
                </c:pt>
                <c:pt idx="1596">
                  <c:v>9</c:v>
                </c:pt>
                <c:pt idx="1597">
                  <c:v>15</c:v>
                </c:pt>
                <c:pt idx="1598">
                  <c:v>28</c:v>
                </c:pt>
                <c:pt idx="1599">
                  <c:v>24</c:v>
                </c:pt>
                <c:pt idx="1600">
                  <c:v>35</c:v>
                </c:pt>
                <c:pt idx="1601">
                  <c:v>3</c:v>
                </c:pt>
                <c:pt idx="1602">
                  <c:v>30</c:v>
                </c:pt>
                <c:pt idx="1603">
                  <c:v>15</c:v>
                </c:pt>
                <c:pt idx="1604">
                  <c:v>20</c:v>
                </c:pt>
                <c:pt idx="1605">
                  <c:v>8</c:v>
                </c:pt>
                <c:pt idx="1606">
                  <c:v>4</c:v>
                </c:pt>
                <c:pt idx="1607">
                  <c:v>20</c:v>
                </c:pt>
                <c:pt idx="1608">
                  <c:v>25</c:v>
                </c:pt>
                <c:pt idx="1609">
                  <c:v>130</c:v>
                </c:pt>
                <c:pt idx="1610">
                  <c:v>15</c:v>
                </c:pt>
                <c:pt idx="1611">
                  <c:v>20</c:v>
                </c:pt>
                <c:pt idx="1612">
                  <c:v>30</c:v>
                </c:pt>
                <c:pt idx="1613">
                  <c:v>40</c:v>
                </c:pt>
                <c:pt idx="1614">
                  <c:v>10</c:v>
                </c:pt>
                <c:pt idx="1615">
                  <c:v>22</c:v>
                </c:pt>
                <c:pt idx="1616">
                  <c:v>20</c:v>
                </c:pt>
                <c:pt idx="1617">
                  <c:v>35</c:v>
                </c:pt>
                <c:pt idx="1618">
                  <c:v>83</c:v>
                </c:pt>
                <c:pt idx="1619">
                  <c:v>25</c:v>
                </c:pt>
                <c:pt idx="1620">
                  <c:v>20</c:v>
                </c:pt>
                <c:pt idx="1621">
                  <c:v>39</c:v>
                </c:pt>
                <c:pt idx="1622">
                  <c:v>36</c:v>
                </c:pt>
                <c:pt idx="1623">
                  <c:v>30</c:v>
                </c:pt>
                <c:pt idx="1624">
                  <c:v>12</c:v>
                </c:pt>
                <c:pt idx="1625">
                  <c:v>21</c:v>
                </c:pt>
                <c:pt idx="1626">
                  <c:v>15</c:v>
                </c:pt>
                <c:pt idx="1627">
                  <c:v>10</c:v>
                </c:pt>
                <c:pt idx="1628">
                  <c:v>12</c:v>
                </c:pt>
                <c:pt idx="1629">
                  <c:v>65</c:v>
                </c:pt>
                <c:pt idx="1630">
                  <c:v>10</c:v>
                </c:pt>
                <c:pt idx="1631">
                  <c:v>40</c:v>
                </c:pt>
                <c:pt idx="1632">
                  <c:v>80</c:v>
                </c:pt>
                <c:pt idx="1633">
                  <c:v>2</c:v>
                </c:pt>
                <c:pt idx="1634">
                  <c:v>15</c:v>
                </c:pt>
                <c:pt idx="1635">
                  <c:v>21</c:v>
                </c:pt>
                <c:pt idx="1636">
                  <c:v>10</c:v>
                </c:pt>
                <c:pt idx="1637">
                  <c:v>12</c:v>
                </c:pt>
                <c:pt idx="1638">
                  <c:v>21</c:v>
                </c:pt>
                <c:pt idx="1639">
                  <c:v>21</c:v>
                </c:pt>
                <c:pt idx="1640">
                  <c:v>30</c:v>
                </c:pt>
                <c:pt idx="1641">
                  <c:v>60</c:v>
                </c:pt>
                <c:pt idx="1642">
                  <c:v>60</c:v>
                </c:pt>
                <c:pt idx="1643">
                  <c:v>24</c:v>
                </c:pt>
                <c:pt idx="1644">
                  <c:v>4</c:v>
                </c:pt>
                <c:pt idx="1645">
                  <c:v>50</c:v>
                </c:pt>
                <c:pt idx="1646">
                  <c:v>5</c:v>
                </c:pt>
                <c:pt idx="1647">
                  <c:v>30</c:v>
                </c:pt>
                <c:pt idx="1648">
                  <c:v>7</c:v>
                </c:pt>
                <c:pt idx="1649">
                  <c:v>50</c:v>
                </c:pt>
                <c:pt idx="1650">
                  <c:v>3</c:v>
                </c:pt>
                <c:pt idx="1651">
                  <c:v>20</c:v>
                </c:pt>
                <c:pt idx="1652">
                  <c:v>3</c:v>
                </c:pt>
                <c:pt idx="1653">
                  <c:v>20</c:v>
                </c:pt>
                <c:pt idx="1654">
                  <c:v>15</c:v>
                </c:pt>
                <c:pt idx="1655">
                  <c:v>10</c:v>
                </c:pt>
                <c:pt idx="1656">
                  <c:v>10</c:v>
                </c:pt>
                <c:pt idx="1657">
                  <c:v>4</c:v>
                </c:pt>
                <c:pt idx="1658">
                  <c:v>8</c:v>
                </c:pt>
                <c:pt idx="1659">
                  <c:v>60</c:v>
                </c:pt>
                <c:pt idx="1660">
                  <c:v>36</c:v>
                </c:pt>
                <c:pt idx="1661">
                  <c:v>30</c:v>
                </c:pt>
                <c:pt idx="1662">
                  <c:v>21</c:v>
                </c:pt>
                <c:pt idx="1663">
                  <c:v>30</c:v>
                </c:pt>
                <c:pt idx="1664">
                  <c:v>6</c:v>
                </c:pt>
                <c:pt idx="1665">
                  <c:v>20</c:v>
                </c:pt>
                <c:pt idx="1666">
                  <c:v>15</c:v>
                </c:pt>
                <c:pt idx="1667">
                  <c:v>18</c:v>
                </c:pt>
                <c:pt idx="1668">
                  <c:v>10</c:v>
                </c:pt>
                <c:pt idx="1669">
                  <c:v>40</c:v>
                </c:pt>
                <c:pt idx="1670">
                  <c:v>45</c:v>
                </c:pt>
                <c:pt idx="1671">
                  <c:v>6</c:v>
                </c:pt>
                <c:pt idx="1672">
                  <c:v>40</c:v>
                </c:pt>
                <c:pt idx="1673">
                  <c:v>18</c:v>
                </c:pt>
                <c:pt idx="1674">
                  <c:v>15</c:v>
                </c:pt>
                <c:pt idx="1675">
                  <c:v>24</c:v>
                </c:pt>
                <c:pt idx="1676">
                  <c:v>20</c:v>
                </c:pt>
                <c:pt idx="1677">
                  <c:v>20</c:v>
                </c:pt>
                <c:pt idx="1678">
                  <c:v>18</c:v>
                </c:pt>
                <c:pt idx="1679">
                  <c:v>20</c:v>
                </c:pt>
                <c:pt idx="1680">
                  <c:v>2</c:v>
                </c:pt>
                <c:pt idx="1681">
                  <c:v>42</c:v>
                </c:pt>
                <c:pt idx="1682">
                  <c:v>55</c:v>
                </c:pt>
                <c:pt idx="1683">
                  <c:v>1</c:v>
                </c:pt>
                <c:pt idx="1684">
                  <c:v>7</c:v>
                </c:pt>
                <c:pt idx="1685">
                  <c:v>18</c:v>
                </c:pt>
                <c:pt idx="1686">
                  <c:v>35</c:v>
                </c:pt>
                <c:pt idx="1687">
                  <c:v>50</c:v>
                </c:pt>
                <c:pt idx="1688">
                  <c:v>8</c:v>
                </c:pt>
                <c:pt idx="1689">
                  <c:v>10</c:v>
                </c:pt>
                <c:pt idx="1690">
                  <c:v>10</c:v>
                </c:pt>
                <c:pt idx="1691">
                  <c:v>18</c:v>
                </c:pt>
                <c:pt idx="1692">
                  <c:v>20</c:v>
                </c:pt>
                <c:pt idx="1693">
                  <c:v>65</c:v>
                </c:pt>
                <c:pt idx="1694">
                  <c:v>20</c:v>
                </c:pt>
                <c:pt idx="1695">
                  <c:v>59</c:v>
                </c:pt>
                <c:pt idx="1696">
                  <c:v>30</c:v>
                </c:pt>
                <c:pt idx="1697">
                  <c:v>25</c:v>
                </c:pt>
                <c:pt idx="1698">
                  <c:v>40</c:v>
                </c:pt>
                <c:pt idx="1699">
                  <c:v>3</c:v>
                </c:pt>
                <c:pt idx="1700">
                  <c:v>25</c:v>
                </c:pt>
                <c:pt idx="1701">
                  <c:v>20</c:v>
                </c:pt>
                <c:pt idx="1702">
                  <c:v>24</c:v>
                </c:pt>
                <c:pt idx="1703">
                  <c:v>50</c:v>
                </c:pt>
                <c:pt idx="1704">
                  <c:v>9</c:v>
                </c:pt>
                <c:pt idx="1705">
                  <c:v>10</c:v>
                </c:pt>
                <c:pt idx="1706">
                  <c:v>30</c:v>
                </c:pt>
                <c:pt idx="1707">
                  <c:v>36</c:v>
                </c:pt>
                <c:pt idx="1708">
                  <c:v>21</c:v>
                </c:pt>
                <c:pt idx="1709">
                  <c:v>20</c:v>
                </c:pt>
                <c:pt idx="1710">
                  <c:v>20</c:v>
                </c:pt>
                <c:pt idx="1711">
                  <c:v>5</c:v>
                </c:pt>
                <c:pt idx="1712">
                  <c:v>30</c:v>
                </c:pt>
                <c:pt idx="1713">
                  <c:v>30</c:v>
                </c:pt>
                <c:pt idx="1714">
                  <c:v>8</c:v>
                </c:pt>
                <c:pt idx="1715">
                  <c:v>25</c:v>
                </c:pt>
                <c:pt idx="1716">
                  <c:v>12</c:v>
                </c:pt>
                <c:pt idx="1717">
                  <c:v>14</c:v>
                </c:pt>
                <c:pt idx="1718">
                  <c:v>6</c:v>
                </c:pt>
                <c:pt idx="1719">
                  <c:v>7</c:v>
                </c:pt>
                <c:pt idx="1720">
                  <c:v>20</c:v>
                </c:pt>
                <c:pt idx="1721">
                  <c:v>15</c:v>
                </c:pt>
                <c:pt idx="1722">
                  <c:v>40</c:v>
                </c:pt>
                <c:pt idx="1723">
                  <c:v>50</c:v>
                </c:pt>
                <c:pt idx="1724">
                  <c:v>8</c:v>
                </c:pt>
                <c:pt idx="1725">
                  <c:v>28</c:v>
                </c:pt>
                <c:pt idx="1726">
                  <c:v>40</c:v>
                </c:pt>
                <c:pt idx="1727">
                  <c:v>35</c:v>
                </c:pt>
                <c:pt idx="1728">
                  <c:v>5</c:v>
                </c:pt>
                <c:pt idx="1729">
                  <c:v>6</c:v>
                </c:pt>
                <c:pt idx="1730">
                  <c:v>9</c:v>
                </c:pt>
                <c:pt idx="1731">
                  <c:v>30</c:v>
                </c:pt>
                <c:pt idx="1732">
                  <c:v>30</c:v>
                </c:pt>
                <c:pt idx="1733">
                  <c:v>4</c:v>
                </c:pt>
                <c:pt idx="1734">
                  <c:v>50</c:v>
                </c:pt>
                <c:pt idx="1735">
                  <c:v>3</c:v>
                </c:pt>
                <c:pt idx="1736">
                  <c:v>30</c:v>
                </c:pt>
                <c:pt idx="1737">
                  <c:v>4</c:v>
                </c:pt>
                <c:pt idx="1738">
                  <c:v>3</c:v>
                </c:pt>
                <c:pt idx="1739">
                  <c:v>12</c:v>
                </c:pt>
                <c:pt idx="1740">
                  <c:v>27</c:v>
                </c:pt>
                <c:pt idx="1741">
                  <c:v>3</c:v>
                </c:pt>
                <c:pt idx="1742">
                  <c:v>30</c:v>
                </c:pt>
                <c:pt idx="1743">
                  <c:v>40</c:v>
                </c:pt>
                <c:pt idx="1744">
                  <c:v>50</c:v>
                </c:pt>
                <c:pt idx="1745">
                  <c:v>6</c:v>
                </c:pt>
                <c:pt idx="1746">
                  <c:v>81</c:v>
                </c:pt>
                <c:pt idx="1747">
                  <c:v>30</c:v>
                </c:pt>
                <c:pt idx="1748">
                  <c:v>60</c:v>
                </c:pt>
                <c:pt idx="1749">
                  <c:v>2</c:v>
                </c:pt>
                <c:pt idx="1750">
                  <c:v>30</c:v>
                </c:pt>
                <c:pt idx="1751">
                  <c:v>50</c:v>
                </c:pt>
                <c:pt idx="1752">
                  <c:v>9</c:v>
                </c:pt>
                <c:pt idx="1753">
                  <c:v>9</c:v>
                </c:pt>
                <c:pt idx="1754">
                  <c:v>15</c:v>
                </c:pt>
                <c:pt idx="1755">
                  <c:v>15</c:v>
                </c:pt>
                <c:pt idx="1756">
                  <c:v>30</c:v>
                </c:pt>
                <c:pt idx="1757">
                  <c:v>12</c:v>
                </c:pt>
                <c:pt idx="1758">
                  <c:v>60</c:v>
                </c:pt>
                <c:pt idx="1759">
                  <c:v>30</c:v>
                </c:pt>
                <c:pt idx="1760">
                  <c:v>8</c:v>
                </c:pt>
                <c:pt idx="1761">
                  <c:v>16</c:v>
                </c:pt>
                <c:pt idx="1762">
                  <c:v>30</c:v>
                </c:pt>
                <c:pt idx="1763">
                  <c:v>25</c:v>
                </c:pt>
                <c:pt idx="1764">
                  <c:v>21</c:v>
                </c:pt>
                <c:pt idx="1765">
                  <c:v>20</c:v>
                </c:pt>
                <c:pt idx="1766">
                  <c:v>16</c:v>
                </c:pt>
                <c:pt idx="1767">
                  <c:v>30</c:v>
                </c:pt>
                <c:pt idx="1768">
                  <c:v>4</c:v>
                </c:pt>
                <c:pt idx="1769">
                  <c:v>20</c:v>
                </c:pt>
                <c:pt idx="1770">
                  <c:v>25</c:v>
                </c:pt>
                <c:pt idx="1771">
                  <c:v>25</c:v>
                </c:pt>
                <c:pt idx="1772">
                  <c:v>10</c:v>
                </c:pt>
                <c:pt idx="1773">
                  <c:v>40</c:v>
                </c:pt>
                <c:pt idx="1774">
                  <c:v>25</c:v>
                </c:pt>
                <c:pt idx="1775">
                  <c:v>24</c:v>
                </c:pt>
                <c:pt idx="1776">
                  <c:v>1</c:v>
                </c:pt>
                <c:pt idx="1777">
                  <c:v>24</c:v>
                </c:pt>
                <c:pt idx="1778">
                  <c:v>60</c:v>
                </c:pt>
                <c:pt idx="1779">
                  <c:v>15</c:v>
                </c:pt>
                <c:pt idx="1780">
                  <c:v>30</c:v>
                </c:pt>
                <c:pt idx="1781">
                  <c:v>10</c:v>
                </c:pt>
                <c:pt idx="1782">
                  <c:v>15</c:v>
                </c:pt>
                <c:pt idx="1783">
                  <c:v>16</c:v>
                </c:pt>
                <c:pt idx="1784">
                  <c:v>5</c:v>
                </c:pt>
                <c:pt idx="1785">
                  <c:v>20</c:v>
                </c:pt>
                <c:pt idx="1786">
                  <c:v>2</c:v>
                </c:pt>
                <c:pt idx="1787">
                  <c:v>35</c:v>
                </c:pt>
                <c:pt idx="1788">
                  <c:v>25</c:v>
                </c:pt>
                <c:pt idx="1789">
                  <c:v>20</c:v>
                </c:pt>
                <c:pt idx="1790">
                  <c:v>24</c:v>
                </c:pt>
                <c:pt idx="1791">
                  <c:v>3</c:v>
                </c:pt>
                <c:pt idx="1792">
                  <c:v>30</c:v>
                </c:pt>
                <c:pt idx="1793">
                  <c:v>35</c:v>
                </c:pt>
                <c:pt idx="1794">
                  <c:v>15</c:v>
                </c:pt>
                <c:pt idx="1795">
                  <c:v>35</c:v>
                </c:pt>
                <c:pt idx="1796">
                  <c:v>10</c:v>
                </c:pt>
                <c:pt idx="1797">
                  <c:v>21</c:v>
                </c:pt>
                <c:pt idx="1798">
                  <c:v>36</c:v>
                </c:pt>
                <c:pt idx="1799">
                  <c:v>20</c:v>
                </c:pt>
                <c:pt idx="1800">
                  <c:v>14</c:v>
                </c:pt>
                <c:pt idx="1801">
                  <c:v>50</c:v>
                </c:pt>
                <c:pt idx="1802">
                  <c:v>15</c:v>
                </c:pt>
                <c:pt idx="1803">
                  <c:v>30</c:v>
                </c:pt>
                <c:pt idx="1804">
                  <c:v>5</c:v>
                </c:pt>
                <c:pt idx="1805">
                  <c:v>35</c:v>
                </c:pt>
                <c:pt idx="1806">
                  <c:v>15</c:v>
                </c:pt>
                <c:pt idx="1807">
                  <c:v>20</c:v>
                </c:pt>
                <c:pt idx="1808">
                  <c:v>20</c:v>
                </c:pt>
                <c:pt idx="1809">
                  <c:v>50</c:v>
                </c:pt>
                <c:pt idx="1810">
                  <c:v>24</c:v>
                </c:pt>
                <c:pt idx="1811">
                  <c:v>24</c:v>
                </c:pt>
                <c:pt idx="1812">
                  <c:v>4</c:v>
                </c:pt>
                <c:pt idx="1813">
                  <c:v>10</c:v>
                </c:pt>
                <c:pt idx="1814">
                  <c:v>36</c:v>
                </c:pt>
                <c:pt idx="1815">
                  <c:v>36</c:v>
                </c:pt>
                <c:pt idx="1816">
                  <c:v>50</c:v>
                </c:pt>
                <c:pt idx="1817">
                  <c:v>30</c:v>
                </c:pt>
                <c:pt idx="1818">
                  <c:v>20</c:v>
                </c:pt>
                <c:pt idx="1819">
                  <c:v>15</c:v>
                </c:pt>
                <c:pt idx="1820">
                  <c:v>21</c:v>
                </c:pt>
                <c:pt idx="1821">
                  <c:v>50</c:v>
                </c:pt>
                <c:pt idx="1822">
                  <c:v>30</c:v>
                </c:pt>
                <c:pt idx="1823">
                  <c:v>40</c:v>
                </c:pt>
                <c:pt idx="1824">
                  <c:v>8</c:v>
                </c:pt>
                <c:pt idx="1825">
                  <c:v>2</c:v>
                </c:pt>
                <c:pt idx="1826">
                  <c:v>30</c:v>
                </c:pt>
                <c:pt idx="1827">
                  <c:v>20</c:v>
                </c:pt>
                <c:pt idx="1828">
                  <c:v>18</c:v>
                </c:pt>
                <c:pt idx="1829">
                  <c:v>7</c:v>
                </c:pt>
                <c:pt idx="1830">
                  <c:v>10</c:v>
                </c:pt>
                <c:pt idx="1831">
                  <c:v>42</c:v>
                </c:pt>
                <c:pt idx="1832">
                  <c:v>40</c:v>
                </c:pt>
                <c:pt idx="1833">
                  <c:v>120</c:v>
                </c:pt>
                <c:pt idx="1834">
                  <c:v>14</c:v>
                </c:pt>
                <c:pt idx="1835">
                  <c:v>6</c:v>
                </c:pt>
                <c:pt idx="1836">
                  <c:v>49</c:v>
                </c:pt>
                <c:pt idx="1837">
                  <c:v>20</c:v>
                </c:pt>
                <c:pt idx="1838">
                  <c:v>50</c:v>
                </c:pt>
                <c:pt idx="1839">
                  <c:v>12</c:v>
                </c:pt>
                <c:pt idx="1840">
                  <c:v>20</c:v>
                </c:pt>
                <c:pt idx="1841">
                  <c:v>10</c:v>
                </c:pt>
                <c:pt idx="1842">
                  <c:v>10</c:v>
                </c:pt>
                <c:pt idx="1843">
                  <c:v>40</c:v>
                </c:pt>
                <c:pt idx="1844">
                  <c:v>15</c:v>
                </c:pt>
                <c:pt idx="1845">
                  <c:v>33</c:v>
                </c:pt>
                <c:pt idx="1846">
                  <c:v>6</c:v>
                </c:pt>
                <c:pt idx="1847">
                  <c:v>30</c:v>
                </c:pt>
                <c:pt idx="1848">
                  <c:v>15</c:v>
                </c:pt>
                <c:pt idx="1849">
                  <c:v>35</c:v>
                </c:pt>
                <c:pt idx="1850">
                  <c:v>20</c:v>
                </c:pt>
                <c:pt idx="1851">
                  <c:v>18</c:v>
                </c:pt>
                <c:pt idx="1852">
                  <c:v>42</c:v>
                </c:pt>
                <c:pt idx="1853">
                  <c:v>10</c:v>
                </c:pt>
                <c:pt idx="1854">
                  <c:v>30</c:v>
                </c:pt>
                <c:pt idx="1855">
                  <c:v>10</c:v>
                </c:pt>
                <c:pt idx="1856">
                  <c:v>14</c:v>
                </c:pt>
                <c:pt idx="1857">
                  <c:v>4</c:v>
                </c:pt>
                <c:pt idx="1858">
                  <c:v>10</c:v>
                </c:pt>
                <c:pt idx="1859">
                  <c:v>80</c:v>
                </c:pt>
                <c:pt idx="1860">
                  <c:v>35</c:v>
                </c:pt>
                <c:pt idx="1861">
                  <c:v>10</c:v>
                </c:pt>
                <c:pt idx="1862">
                  <c:v>35</c:v>
                </c:pt>
                <c:pt idx="1863">
                  <c:v>15</c:v>
                </c:pt>
                <c:pt idx="1864">
                  <c:v>20</c:v>
                </c:pt>
                <c:pt idx="1865">
                  <c:v>20</c:v>
                </c:pt>
                <c:pt idx="1866">
                  <c:v>10</c:v>
                </c:pt>
                <c:pt idx="1867">
                  <c:v>50</c:v>
                </c:pt>
                <c:pt idx="1868">
                  <c:v>21</c:v>
                </c:pt>
                <c:pt idx="1869">
                  <c:v>20</c:v>
                </c:pt>
                <c:pt idx="1870">
                  <c:v>10</c:v>
                </c:pt>
                <c:pt idx="1871">
                  <c:v>20</c:v>
                </c:pt>
                <c:pt idx="1872">
                  <c:v>5</c:v>
                </c:pt>
                <c:pt idx="1873">
                  <c:v>60</c:v>
                </c:pt>
                <c:pt idx="1874">
                  <c:v>44</c:v>
                </c:pt>
                <c:pt idx="1875">
                  <c:v>10</c:v>
                </c:pt>
                <c:pt idx="1876">
                  <c:v>6</c:v>
                </c:pt>
                <c:pt idx="1877">
                  <c:v>50</c:v>
                </c:pt>
                <c:pt idx="1878">
                  <c:v>12</c:v>
                </c:pt>
                <c:pt idx="1879">
                  <c:v>15</c:v>
                </c:pt>
                <c:pt idx="1880">
                  <c:v>14</c:v>
                </c:pt>
                <c:pt idx="1881">
                  <c:v>35</c:v>
                </c:pt>
                <c:pt idx="1882">
                  <c:v>10</c:v>
                </c:pt>
                <c:pt idx="1883">
                  <c:v>30</c:v>
                </c:pt>
                <c:pt idx="1884">
                  <c:v>5</c:v>
                </c:pt>
                <c:pt idx="1885">
                  <c:v>25</c:v>
                </c:pt>
                <c:pt idx="1886">
                  <c:v>10</c:v>
                </c:pt>
                <c:pt idx="1887">
                  <c:v>18</c:v>
                </c:pt>
                <c:pt idx="1888">
                  <c:v>20</c:v>
                </c:pt>
                <c:pt idx="1889">
                  <c:v>60</c:v>
                </c:pt>
                <c:pt idx="1890">
                  <c:v>5</c:v>
                </c:pt>
                <c:pt idx="1891">
                  <c:v>35</c:v>
                </c:pt>
                <c:pt idx="1892">
                  <c:v>70</c:v>
                </c:pt>
                <c:pt idx="1893">
                  <c:v>30</c:v>
                </c:pt>
                <c:pt idx="1894">
                  <c:v>15</c:v>
                </c:pt>
                <c:pt idx="1895">
                  <c:v>20</c:v>
                </c:pt>
                <c:pt idx="1896">
                  <c:v>15</c:v>
                </c:pt>
                <c:pt idx="1897">
                  <c:v>2</c:v>
                </c:pt>
                <c:pt idx="1898">
                  <c:v>15</c:v>
                </c:pt>
                <c:pt idx="1899">
                  <c:v>25</c:v>
                </c:pt>
                <c:pt idx="1900">
                  <c:v>40</c:v>
                </c:pt>
                <c:pt idx="1901">
                  <c:v>15</c:v>
                </c:pt>
                <c:pt idx="1902">
                  <c:v>40</c:v>
                </c:pt>
                <c:pt idx="1903">
                  <c:v>15</c:v>
                </c:pt>
                <c:pt idx="1904">
                  <c:v>21</c:v>
                </c:pt>
                <c:pt idx="1905">
                  <c:v>18</c:v>
                </c:pt>
                <c:pt idx="1906">
                  <c:v>10</c:v>
                </c:pt>
                <c:pt idx="1907">
                  <c:v>28</c:v>
                </c:pt>
              </c:numCache>
            </c:numRef>
          </c:yVal>
          <c:smooth val="0"/>
          <c:extLst>
            <c:ext xmlns:c16="http://schemas.microsoft.com/office/drawing/2014/chart" uri="{C3380CC4-5D6E-409C-BE32-E72D297353CC}">
              <c16:uniqueId val="{00000000-559F-4C90-91DE-0D43BD7E238C}"/>
            </c:ext>
          </c:extLst>
        </c:ser>
        <c:dLbls>
          <c:showLegendKey val="0"/>
          <c:showVal val="0"/>
          <c:showCatName val="0"/>
          <c:showSerName val="0"/>
          <c:showPercent val="0"/>
          <c:showBubbleSize val="0"/>
        </c:dLbls>
        <c:axId val="2122520911"/>
        <c:axId val="340162048"/>
      </c:scatterChart>
      <c:valAx>
        <c:axId val="2122520911"/>
        <c:scaling>
          <c:orientation val="minMax"/>
        </c:scaling>
        <c:delete val="0"/>
        <c:axPos val="b"/>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340162048"/>
        <c:crosses val="autoZero"/>
        <c:crossBetween val="midCat"/>
      </c:valAx>
      <c:valAx>
        <c:axId val="34016204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2122520911"/>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[EdaAns.xlsx]Question-6!PivotTable27</c:name>
    <c:fmtId val="9"/>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Order Frequency by Country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'Question-6'!$C$15</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'Question-6'!$B$16:$B$37</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'Question-6'!$C$16:$C$37</c:f>
              <c:numCache>
                <c:formatCode>General</c:formatCode>
                <c:ptCount val="21"/>
                <c:pt idx="0">
                  <c:v>16</c:v>
                </c:pt>
                <c:pt idx="1">
                  <c:v>40</c:v>
                </c:pt>
                <c:pt idx="2">
                  <c:v>19</c:v>
                </c:pt>
                <c:pt idx="3">
                  <c:v>83</c:v>
                </c:pt>
                <c:pt idx="4">
                  <c:v>30</c:v>
                </c:pt>
                <c:pt idx="5">
                  <c:v>18</c:v>
                </c:pt>
                <c:pt idx="6">
                  <c:v>22</c:v>
                </c:pt>
                <c:pt idx="7">
                  <c:v>77</c:v>
                </c:pt>
                <c:pt idx="8">
                  <c:v>122</c:v>
                </c:pt>
                <c:pt idx="9">
                  <c:v>19</c:v>
                </c:pt>
                <c:pt idx="10">
                  <c:v>28</c:v>
                </c:pt>
                <c:pt idx="11">
                  <c:v>28</c:v>
                </c:pt>
                <c:pt idx="12">
                  <c:v>6</c:v>
                </c:pt>
                <c:pt idx="13">
                  <c:v>7</c:v>
                </c:pt>
                <c:pt idx="14">
                  <c:v>13</c:v>
                </c:pt>
                <c:pt idx="15">
                  <c:v>23</c:v>
                </c:pt>
                <c:pt idx="16">
                  <c:v>37</c:v>
                </c:pt>
                <c:pt idx="17">
                  <c:v>18</c:v>
                </c:pt>
                <c:pt idx="18">
                  <c:v>56</c:v>
                </c:pt>
                <c:pt idx="19">
                  <c:v>122</c:v>
                </c:pt>
                <c:pt idx="20">
                  <c:v>46</c:v>
                </c:pt>
              </c:numCache>
            </c:numRef>
          </c:val>
          <c:extLst>
            <c:ext xmlns:c16="http://schemas.microsoft.com/office/drawing/2014/chart" uri="{C3380CC4-5D6E-409C-BE32-E72D297353CC}">
              <c16:uniqueId val="{00000000-122B-4033-8954-6E5E23069165}"/>
            </c:ext>
          </c:extLst>
        </c:ser>
        <c:dLbls>
          <c:showLegendKey val="0"/>
          <c:showVal val="0"/>
          <c:showCatName val="0"/>
          <c:showSerName val="0"/>
          <c:showPercent val="0"/>
          <c:showBubbleSize val="0"/>
        </c:dLbls>
        <c:gapWidth val="65"/>
        <c:shape val="box"/>
        <c:axId val="562772896"/>
        <c:axId val="1339283167"/>
        <c:axId val="0"/>
      </c:bar3DChart>
      <c:catAx>
        <c:axId val="5627728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339283167"/>
        <c:crosses val="autoZero"/>
        <c:auto val="1"/>
        <c:lblAlgn val="ctr"/>
        <c:lblOffset val="100"/>
        <c:noMultiLvlLbl val="0"/>
      </c:catAx>
      <c:valAx>
        <c:axId val="133928316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562772896"/>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[EdaAns.xlsx]Question-6!PivotTable28</c:name>
    <c:fmtId val="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Order Frequency by Contact Roles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'Question-6'!$N$15</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'Question-6'!$M$16:$M$28</c:f>
              <c:strCache>
                <c:ptCount val="12"/>
                <c:pt idx="0">
                  <c:v>Accounting Manager</c:v>
                </c:pt>
                <c:pt idx="1">
                  <c:v>Assistant Sales Agent</c:v>
                </c:pt>
                <c:pt idx="2">
                  <c:v>Assistant Sales Representative</c:v>
                </c:pt>
                <c:pt idx="3">
                  <c:v>Marketing Assistant</c:v>
                </c:pt>
                <c:pt idx="4">
                  <c:v>Marketing Manager</c:v>
                </c:pt>
                <c:pt idx="5">
                  <c:v>Order Administrator</c:v>
                </c:pt>
                <c:pt idx="6">
                  <c:v>Owner</c:v>
                </c:pt>
                <c:pt idx="7">
                  <c:v>Owner/Marketing Assistant</c:v>
                </c:pt>
                <c:pt idx="8">
                  <c:v>Sales Agent</c:v>
                </c:pt>
                <c:pt idx="9">
                  <c:v>Sales Associate</c:v>
                </c:pt>
                <c:pt idx="10">
                  <c:v>Sales Manager</c:v>
                </c:pt>
                <c:pt idx="11">
                  <c:v>Sales Representative</c:v>
                </c:pt>
              </c:strCache>
            </c:strRef>
          </c:cat>
          <c:val>
            <c:numRef>
              <c:f>'Question-6'!$N$16:$N$28</c:f>
              <c:numCache>
                <c:formatCode>General</c:formatCode>
                <c:ptCount val="12"/>
                <c:pt idx="0">
                  <c:v>116</c:v>
                </c:pt>
                <c:pt idx="1">
                  <c:v>16</c:v>
                </c:pt>
                <c:pt idx="2">
                  <c:v>18</c:v>
                </c:pt>
                <c:pt idx="3">
                  <c:v>44</c:v>
                </c:pt>
                <c:pt idx="4">
                  <c:v>82</c:v>
                </c:pt>
                <c:pt idx="5">
                  <c:v>24</c:v>
                </c:pt>
                <c:pt idx="6">
                  <c:v>134</c:v>
                </c:pt>
                <c:pt idx="7">
                  <c:v>7</c:v>
                </c:pt>
                <c:pt idx="8">
                  <c:v>36</c:v>
                </c:pt>
                <c:pt idx="9">
                  <c:v>65</c:v>
                </c:pt>
                <c:pt idx="10">
                  <c:v>128</c:v>
                </c:pt>
                <c:pt idx="11">
                  <c:v>160</c:v>
                </c:pt>
              </c:numCache>
            </c:numRef>
          </c:val>
          <c:extLst>
            <c:ext xmlns:c16="http://schemas.microsoft.com/office/drawing/2014/chart" uri="{C3380CC4-5D6E-409C-BE32-E72D297353CC}">
              <c16:uniqueId val="{00000000-9D2C-42ED-9089-04FB2749F151}"/>
            </c:ext>
          </c:extLst>
        </c:ser>
        <c:dLbls>
          <c:showLegendKey val="0"/>
          <c:showVal val="0"/>
          <c:showCatName val="0"/>
          <c:showSerName val="0"/>
          <c:showPercent val="0"/>
          <c:showBubbleSize val="0"/>
        </c:dLbls>
        <c:gapWidth val="65"/>
        <c:shape val="box"/>
        <c:axId val="562770496"/>
        <c:axId val="973792767"/>
        <c:axId val="0"/>
      </c:bar3DChart>
      <c:catAx>
        <c:axId val="5627704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3792767"/>
        <c:crosses val="autoZero"/>
        <c:auto val="1"/>
        <c:lblAlgn val="ctr"/>
        <c:lblOffset val="100"/>
        <c:noMultiLvlLbl val="0"/>
      </c:catAx>
      <c:valAx>
        <c:axId val="97379276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562770496"/>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Satisfaction Level</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Lbl>
              <c:idx val="0"/>
              <c:layout>
                <c:manualLayout>
                  <c:x val="-2.7777777777777779E-3"/>
                  <c:y val="0.1527777777777777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C71-4191-89EF-94616BEEBD3E}"/>
                </c:ext>
              </c:extLst>
            </c:dLbl>
            <c:dLbl>
              <c:idx val="1"/>
              <c:layout>
                <c:manualLayout>
                  <c:x val="-4.9999999999999947E-2"/>
                  <c:y val="-0.3055555555555556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71-4191-89EF-94616BEEBD3E}"/>
                </c:ext>
              </c:extLst>
            </c:dLbl>
            <c:dLbl>
              <c:idx val="2"/>
              <c:layout>
                <c:manualLayout>
                  <c:x val="1.9444444444444445E-2"/>
                  <c:y val="0.1435185185185185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71-4191-89EF-94616BEEBD3E}"/>
                </c:ext>
              </c:extLst>
            </c:dLbl>
            <c:dLbl>
              <c:idx val="3"/>
              <c:layout>
                <c:manualLayout>
                  <c:x val="-3.888888888888889E-2"/>
                  <c:y val="-0.22222222222222221"/>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71-4191-89EF-94616BEEBD3E}"/>
                </c:ext>
              </c:extLst>
            </c:dLbl>
            <c:dLbl>
              <c:idx val="4"/>
              <c:layout>
                <c:manualLayout>
                  <c:x val="-1.0185067526415994E-16"/>
                  <c:y val="-8.796296296296296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C71-4191-89EF-94616BEEBD3E}"/>
                </c:ext>
              </c:extLst>
            </c:dLbl>
            <c:dLbl>
              <c:idx val="5"/>
              <c:layout>
                <c:manualLayout>
                  <c:x val="8.3333333333333332E-3"/>
                  <c:y val="0.1527777777777777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C71-4191-89EF-94616BEEBD3E}"/>
                </c:ext>
              </c:extLst>
            </c:dLbl>
            <c:dLbl>
              <c:idx val="6"/>
              <c:layout>
                <c:manualLayout>
                  <c:x val="-2.7777777777777776E-2"/>
                  <c:y val="-0.1388888888888889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C71-4191-89EF-94616BEEBD3E}"/>
                </c:ext>
              </c:extLst>
            </c:dLbl>
            <c:dLbl>
              <c:idx val="7"/>
              <c:layout>
                <c:manualLayout>
                  <c:x val="8.3333333333333332E-3"/>
                  <c:y val="0.1851851851851851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C71-4191-89EF-94616BEEBD3E}"/>
                </c:ext>
              </c:extLst>
            </c:dLbl>
            <c:dLbl>
              <c:idx val="8"/>
              <c:layout>
                <c:manualLayout>
                  <c:x val="-3.6111111111111135E-2"/>
                  <c:y val="-0.2083333333333334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C71-4191-89EF-94616BEEBD3E}"/>
                </c:ext>
              </c:extLst>
            </c:dLbl>
            <c:spPr>
              <a:solidFill>
                <a:prstClr val="black">
                  <a:lumMod val="65000"/>
                  <a:lumOff val="35000"/>
                </a:prstClr>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lt1">
                        <a:lumMod val="15000"/>
                        <a:lumOff val="8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trendline>
            <c:spPr>
              <a:ln w="25400" cap="rnd">
                <a:solidFill>
                  <a:schemeClr val="accent1">
                    <a:alpha val="50000"/>
                  </a:schemeClr>
                </a:solidFill>
              </a:ln>
              <a:effectLst/>
            </c:spPr>
            <c:trendlineType val="linear"/>
            <c:dispRSqr val="0"/>
            <c:dispEq val="0"/>
          </c:trendline>
          <c:xVal>
            <c:numRef>
              <c:f>'Question-7'!$E$19:$E$27</c:f>
              <c:numCache>
                <c:formatCode>General</c:formatCode>
                <c:ptCount val="9"/>
                <c:pt idx="0">
                  <c:v>6</c:v>
                </c:pt>
                <c:pt idx="1">
                  <c:v>3</c:v>
                </c:pt>
                <c:pt idx="2">
                  <c:v>8</c:v>
                </c:pt>
                <c:pt idx="3">
                  <c:v>5</c:v>
                </c:pt>
                <c:pt idx="4">
                  <c:v>9</c:v>
                </c:pt>
                <c:pt idx="5">
                  <c:v>2</c:v>
                </c:pt>
                <c:pt idx="6">
                  <c:v>7</c:v>
                </c:pt>
                <c:pt idx="7">
                  <c:v>4</c:v>
                </c:pt>
                <c:pt idx="8">
                  <c:v>1</c:v>
                </c:pt>
              </c:numCache>
            </c:numRef>
          </c:xVal>
          <c:yVal>
            <c:numRef>
              <c:f>'Question-7'!$D$19:$D$27</c:f>
              <c:numCache>
                <c:formatCode>General</c:formatCode>
                <c:ptCount val="9"/>
                <c:pt idx="0">
                  <c:v>166537.75</c:v>
                </c:pt>
                <c:pt idx="1">
                  <c:v>77308.070000000007</c:v>
                </c:pt>
                <c:pt idx="2">
                  <c:v>202812.84</c:v>
                </c:pt>
                <c:pt idx="3">
                  <c:v>126862.28</c:v>
                </c:pt>
                <c:pt idx="4">
                  <c:v>232890.85</c:v>
                </c:pt>
                <c:pt idx="5">
                  <c:v>73913.13</c:v>
                </c:pt>
                <c:pt idx="6">
                  <c:v>192107.6</c:v>
                </c:pt>
                <c:pt idx="7">
                  <c:v>124568.23</c:v>
                </c:pt>
                <c:pt idx="8">
                  <c:v>68792.28</c:v>
                </c:pt>
              </c:numCache>
            </c:numRef>
          </c:yVal>
          <c:smooth val="0"/>
          <c:extLst>
            <c:ext xmlns:c16="http://schemas.microsoft.com/office/drawing/2014/chart" uri="{C3380CC4-5D6E-409C-BE32-E72D297353CC}">
              <c16:uniqueId val="{0000000A-4C71-4191-89EF-94616BEEBD3E}"/>
            </c:ext>
          </c:extLst>
        </c:ser>
        <c:dLbls>
          <c:showLegendKey val="0"/>
          <c:showVal val="0"/>
          <c:showCatName val="0"/>
          <c:showSerName val="0"/>
          <c:showPercent val="0"/>
          <c:showBubbleSize val="0"/>
        </c:dLbls>
        <c:axId val="2122517071"/>
        <c:axId val="340171968"/>
      </c:scatterChart>
      <c:valAx>
        <c:axId val="2122517071"/>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40171968"/>
        <c:crosses val="autoZero"/>
        <c:crossBetween val="midCat"/>
      </c:valAx>
      <c:valAx>
        <c:axId val="34017196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225170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'Question-12'!$D$16:$D$92</cx:f>
        <cx:lvl ptCount="77" formatCode="General">
          <cx:pt idx="0">46825.480000000003</cx:pt>
          <cx:pt idx="1">71155.699999999997</cx:pt>
          <cx:pt idx="2">14920.870000000001</cx:pt>
          <cx:pt idx="3">42593.059999999998</cx:pt>
          <cx:pt idx="4">17215.779999999999</cx:pt>
          <cx:pt idx="5">8177.4899999999998</cx:pt>
          <cx:pt idx="6">4504.3599999999997</cx:pt>
          <cx:pt idx="7">17910.630000000001</cx:pt>
          <cx:pt idx="8">47234.970000000001</cx:pt>
          <cx:pt idx="9">19551.02</cx:pt>
          <cx:pt idx="10">16355.959999999999</cx:pt>
          <cx:pt idx="11">9104</cx:pt>
          <cx:pt idx="12">15760.440000000001</cx:pt>
          <cx:pt idx="13">8680.3400000000001</cx:pt>
          <cx:pt idx="14">32698.380000000001</cx:pt>
          <cx:pt idx="15">17426.400000000001</cx:pt>
          <cx:pt idx="16">4960.4399999999996</cx:pt>
          <cx:pt idx="17">41819.650000000001</cx:pt>
          <cx:pt idx="18">13644</cx:pt>
          <cx:pt idx="19">12788.1</cx:pt>
          <cx:pt idx="20">10672.65</cx:pt>
          <cx:pt idx="21">24900.130000000001</cx:pt>
          <cx:pt idx="22">13458.459999999999</cx:pt>
          <cx:pt idx="23">8714</cx:pt>
          <cx:pt idx="24">12294.540000000001</cx:pt>
          <cx:pt idx="25">9171.6299999999992</cx:pt>
          <cx:pt idx="26">22044.299999999999</cx:pt>
          <cx:pt idx="27">4728.2399999999998</cx:pt>
          <cx:pt idx="28">1648.1199999999999</cx:pt>
          <cx:pt idx="29">19849.139999999999</cx:pt>
          <cx:pt idx="30">80368.669999999998</cx:pt>
          <cx:pt idx="31">13869.889999999999</cx:pt>
          <cx:pt idx="32">20867.34</cx:pt>
          <cx:pt idx="33">21957.970000000001</cx:pt>
          <cx:pt idx="34">5862.6199999999999</cx:pt>
          <cx:pt idx="35">20574.169999999998</cx:pt>
          <cx:pt idx="36">21942.360000000001</cx:pt>
          <cx:pt idx="37">12901.77</cx:pt>
          <cx:pt idx="38">8575</cx:pt>
          <cx:pt idx="39">25696.639999999999</cx:pt>
          <cx:pt idx="40">141396.73000000001</cx:pt>
          <cx:pt idx="41">13424.200000000001</cx:pt>
          <cx:pt idx="42">14352.6</cx:pt>
          <cx:pt idx="43">9915.9400000000005</cx:pt>
          <cx:pt idx="44">23526.700000000001</cx:pt>
          <cx:pt idx="45">4601.6999999999998</cx:pt>
          <cx:pt idx="46">5883</cx:pt>
          <cx:pt idx="47">29171.869999999999</cx:pt>
          <cx:pt idx="48">5881.6700000000001</cx:pt>
          <cx:pt idx="49">9244.6000000000004</cx:pt>
          <cx:pt idx="50">4338.1700000000001</cx:pt>
          <cx:pt idx="51">6350.3999999999996</cx:pt>
          <cx:pt idx="52">3232.9499999999998</cx:pt>
          <cx:pt idx="53">3958.0799999999999</cx:pt>
          <cx:pt idx="54">8567.8999999999996</cx:pt>
          <cx:pt idx="55">16701.09</cx:pt>
          <cx:pt idx="56">7661.5500000000002</cx:pt>
          <cx:pt idx="57">7991.4899999999998</cx:pt>
          <cx:pt idx="58">12772</cx:pt>
          <cx:pt idx="59">15099.879999999999</cx:pt>
          <cx:pt idx="60">7122.3599999999997</cx:pt>
          <cx:pt idx="61">12257.66</cx:pt>
          <cx:pt idx="62">3044</cx:pt>
          <cx:pt idx="63">3704.4000000000001</cx:pt>
          <cx:pt idx="64">22563.360000000001</cx:pt>
          <cx:pt idx="65">7137</cx:pt>
          <cx:pt idx="66">5347.1999999999998</cx:pt>
          <cx:pt idx="67">8404.1599999999999</cx:pt>
          <cx:pt idx="68">2432.5</cx:pt>
          <cx:pt idx="69">3997.1999999999998</cx:pt>
          <cx:pt idx="70">3383</cx:pt>
          <cx:pt idx="71">3437.6900000000001</cx:pt>
          <cx:pt idx="72">2396.8000000000002</cx:pt>
          <cx:pt idx="73">1368.71</cx:pt>
          <cx:pt idx="74">2688.4000000000001</cx:pt>
          <cx:pt idx="75">1784.8199999999999</cx:pt>
          <cx:pt idx="76">7226.5</cx:pt>
        </cx:lvl>
      </cx:numDim>
    </cx:data>
  </cx:chartData>
  <cx:chart>
    <cx:title pos="t" align="ctr" overlay="1">
      <cx:tx>
        <cx:txData>
          <cx:v>Product by Total Sales</cx:v>
        </cx:txData>
      </cx:tx>
      <cx:spPr>
        <a:solidFill>
          <a:schemeClr val="tx1">
            <a:lumMod val="85000"/>
          </a:schemeClr>
        </a:solidFill>
      </cx:spPr>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Product by Total Sales</a:t>
          </a:r>
        </a:p>
      </cx:txPr>
    </cx:title>
    <cx:plotArea>
      <cx:plotAreaRegion>
        <cx:series layoutId="boxWhisker" uniqueId="{54021EDB-F755-4ADD-B741-E8D09209D5C1}">
          <cx:tx>
            <cx:txData>
              <cx:f>'Question-12'!$D$15</cx:f>
              <cx:v>TotalSales</cx:v>
            </cx:txData>
          </cx:tx>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chart>
  <cx:spPr>
    <a:solidFill>
      <a:srgbClr val="000000"/>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'Question-12'!$C$16:$C$92</cx:f>
        <cx:lvl ptCount="77" formatCode="General">
          <cx:pt idx="0">1577</cx:pt>
          <cx:pt idx="1">1496</cx:pt>
          <cx:pt idx="2">1397</cx:pt>
          <cx:pt idx="3">1263</cx:pt>
          <cx:pt idx="4">1158</cx:pt>
          <cx:pt idx="5">1155</cx:pt>
          <cx:pt idx="6">1125</cx:pt>
          <cx:pt idx="7">1103</cx:pt>
          <cx:pt idx="8">1083</cx:pt>
          <cx:pt idx="9">1057</cx:pt>
          <cx:pt idx="10">1057</cx:pt>
          <cx:pt idx="11">1016</cx:pt>
          <cx:pt idx="12">981</cx:pt>
          <cx:pt idx="13">981</cx:pt>
          <cx:pt idx="14">978</cx:pt>
          <cx:pt idx="15">903</cx:pt>
          <cx:pt idx="16">891</cx:pt>
          <cx:pt idx="17">886</cx:pt>
          <cx:pt idx="18">883</cx:pt>
          <cx:pt idx="19">828</cx:pt>
          <cx:pt idx="20">817</cx:pt>
          <cx:pt idx="21">806</cx:pt>
          <cx:pt idx="22">805</cx:pt>
          <cx:pt idx="23">799</cx:pt>
          <cx:pt idx="24">793</cx:pt>
          <cx:pt idx="25">791</cx:pt>
          <cx:pt idx="26">763</cx:pt>
          <cx:pt idx="27">755</cx:pt>
          <cx:pt idx="28">755</cx:pt>
          <cx:pt idx="29">753</cx:pt>
          <cx:pt idx="30">746</cx:pt>
          <cx:pt idx="31">745</cx:pt>
          <cx:pt idx="32">742</cx:pt>
          <cx:pt idx="33">740</cx:pt>
          <cx:pt idx="34">723</cx:pt>
          <cx:pt idx="35">722</cx:pt>
          <cx:pt idx="36">714</cx:pt>
          <cx:pt idx="37">706</cx:pt>
          <cx:pt idx="38">697</cx:pt>
          <cx:pt idx="39">640</cx:pt>
          <cx:pt idx="40">623</cx:pt>
          <cx:pt idx="41">612</cx:pt>
          <cx:pt idx="42">603</cx:pt>
          <cx:pt idx="43">601</cx:pt>
          <cx:pt idx="44">580</cx:pt>
          <cx:pt idx="45">580</cx:pt>
          <cx:pt idx="46">548</cx:pt>
          <cx:pt idx="47">539</cx:pt>
          <cx:pt idx="48">534</cx:pt>
          <cx:pt idx="49">520</cx:pt>
          <cx:pt idx="50">508</cx:pt>
          <cx:pt idx="51">506</cx:pt>
          <cx:pt idx="52">500</cx:pt>
          <cx:pt idx="53">485</cx:pt>
          <cx:pt idx="54">453</cx:pt>
          <cx:pt idx="55">445</cx:pt>
          <cx:pt idx="56">434</cx:pt>
          <cx:pt idx="57">404</cx:pt>
          <cx:pt idx="58">372</cx:pt>
          <cx:pt idx="59">365</cx:pt>
          <cx:pt idx="60">348</cx:pt>
          <cx:pt idx="61">344</cx:pt>
          <cx:pt idx="62">328</cx:pt>
          <cx:pt idx="63">318</cx:pt>
          <cx:pt idx="64">313</cx:pt>
          <cx:pt idx="65">301</cx:pt>
          <cx:pt idx="66">298</cx:pt>
          <cx:pt idx="67">297</cx:pt>
          <cx:pt idx="68">297</cx:pt>
          <cx:pt idx="69">293</cx:pt>
          <cx:pt idx="70">239</cx:pt>
          <cx:pt idx="71">235</cx:pt>
          <cx:pt idx="72">184</cx:pt>
          <cx:pt idx="73">138</cx:pt>
          <cx:pt idx="74">125</cx:pt>
          <cx:pt idx="75">122</cx:pt>
          <cx:pt idx="76">95</cx:pt>
        </cx:lvl>
      </cx:numDim>
    </cx:data>
  </cx:chartData>
  <cx:chart>
    <cx:title pos="t" align="ctr" overlay="0">
      <cx:tx>
        <cx:txData>
          <cx:v>Product by Total Quantity</cx:v>
        </cx:txData>
      </cx:tx>
      <cx:spPr>
        <a:solidFill>
          <a:schemeClr val="tx1">
            <a:lumMod val="85000"/>
          </a:schemeClr>
        </a:solidFill>
      </cx:spPr>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Product by Total Quantity</a:t>
          </a:r>
        </a:p>
      </cx:txPr>
    </cx:title>
    <cx:plotArea>
      <cx:plotAreaRegion>
        <cx:series layoutId="boxWhisker" uniqueId="{191F48CE-EC9F-4D93-83F6-E44FDA66AC56}">
          <cx:tx>
            <cx:txData>
              <cx:f>'Question-12'!$C$15</cx:f>
              <cx:v>TotalQuantity</cx:v>
            </cx:txData>
          </cx:tx>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chart>
  <cx:spPr>
    <a:solidFill>
      <a:srgbClr val="000000"/>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7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spPr>
      <a:ln w="9525" cap="flat" cmpd="sng" algn="ctr">
        <a:solidFill>
          <a:schemeClr val="lt1">
            <a:lumMod val="50000"/>
          </a:schemeClr>
        </a:solidFill>
        <a:round/>
      </a:ln>
    </cs:spPr>
    <cs:defRPr sz="1197" kern="1200"/>
  </cs:categoryAxis>
  <cs:chartArea>
    <cs:lnRef idx="0"/>
    <cs:fillRef idx="0"/>
    <cs:effectRef idx="0"/>
    <cs:fontRef idx="minor">
      <a:schemeClr val="tx1"/>
    </cs:fontRef>
    <cs:spPr>
      <a:solidFill>
        <a:schemeClr val="dk1">
          <a:lumMod val="75000"/>
          <a:lumOff val="25000"/>
        </a:schemeClr>
      </a:solidFill>
      <a:ln w="9525" cap="flat" cmpd="sng" algn="ctr">
        <a:solidFill>
          <a:schemeClr val="dk1">
            <a:tint val="75000"/>
          </a:schemeClr>
        </a:solidFill>
        <a:round/>
      </a:ln>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
  <cs:dataPoint3D>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4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dk1">
          <a:lumMod val="85000"/>
          <a:lumOff val="15000"/>
        </a:schemeClr>
      </a:solidFill>
    </cs:spPr>
  </cs:floor>
  <cs:gridlineMajor>
    <cs:lnRef idx="0"/>
    <cs:fillRef idx="0"/>
    <cs:effectRef idx="0"/>
    <cs:fontRef idx="minor">
      <a:schemeClr val="tx1"/>
    </cs:fontRef>
    <cs: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cs:spPr>
  </cs:gridlineMajor>
  <cs:gridlineMinor>
    <cs:lnRef idx="0"/>
    <cs:fillRef idx="0"/>
    <cs:effectRef idx="0"/>
    <cs:fontRef idx="minor">
      <a:schemeClr val="tx1"/>
    </cs:fontRef>
    <cs:spPr>
      <a:ln w="9525" cap="flat" cmpd="sng" algn="ctr">
        <a:gradFill>
          <a:gsLst>
            <a:gs pos="0">
              <a:schemeClr val="dk1">
                <a:lumMod val="65000"/>
                <a:lumOff val="35000"/>
                <a:alpha val="46000"/>
              </a:schemeClr>
            </a:gs>
            <a:gs pos="100000">
              <a:schemeClr val="dk1">
                <a:lumMod val="75000"/>
                <a:lumOff val="25000"/>
                <a:alpha val="42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round/>
      </a:ln>
    </cs:spPr>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tx1"/>
    </cs:fontRef>
    <cs:spPr>
      <a:solidFill>
        <a:schemeClr val="tx1">
          <a:lumMod val="85000"/>
          <a:lumOff val="15000"/>
        </a:schemeClr>
      </a:solidFill>
    </cs:spPr>
  </cs:wall>
</cs:chartStyle>
</file>

<file path=ppt/charts/style1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312313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57745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12.xml"/><Relationship Id="rId1" Type="http://schemas.openxmlformats.org/officeDocument/2006/relationships/slideLayout" Target="../slideLayouts/slideLayout4.xml"/><Relationship Id="rId4" Type="http://schemas.openxmlformats.org/officeDocument/2006/relationships/chart" Target="../charts/char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6.png"/><Relationship Id="rId5" Type="http://schemas.microsoft.com/office/2014/relationships/chartEx" Target="../charts/chartEx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chart" Target="../charts/chart16.xml"/></Relationships>
</file>

<file path=ppt/slides/_rels/slide4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0.sv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4934560" cy="2420504"/>
          </a:xfrm>
        </p:spPr>
        <p:txBody>
          <a:bodyPr>
            <a:normAutofit/>
          </a:bodyPr>
          <a:lstStyle/>
          <a:p>
            <a:pPr algn="l"/>
            <a:r>
              <a:rPr lang="en-US" sz="4000" dirty="0"/>
              <a:t>Capstone Project</a:t>
            </a:r>
            <a:br>
              <a:rPr lang="en-US" sz="4000" dirty="0"/>
            </a:br>
            <a:r>
              <a:rPr lang="en-US" sz="4000" dirty="0"/>
              <a:t>North Wind</a:t>
            </a:r>
            <a:br>
              <a:rPr lang="en-US" sz="4000" dirty="0"/>
            </a:br>
            <a:r>
              <a:rPr lang="en-US" sz="4000" dirty="0"/>
              <a:t>Traders</a:t>
            </a:r>
            <a:br>
              <a:rPr lang="en-US" sz="4000" dirty="0"/>
            </a:br>
            <a:r>
              <a:rPr lang="en-US" sz="2900" dirty="0"/>
              <a:t>Sales Analytics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1" y="4624492"/>
            <a:ext cx="3516577" cy="559984"/>
          </a:xfrm>
        </p:spPr>
        <p:txBody>
          <a:bodyPr>
            <a:normAutofit/>
          </a:bodyPr>
          <a:lstStyle/>
          <a:p>
            <a:pPr algn="l"/>
            <a:r>
              <a:rPr lang="en-US" dirty="0"/>
              <a:t>By – Divyansh Mishra</a:t>
            </a:r>
            <a:endParaRPr lang="en-US" sz="2300" dirty="0"/>
          </a:p>
        </p:txBody>
      </p:sp>
      <p:pic>
        <p:nvPicPr>
          <p:cNvPr id="8" name="Audio 7">
            <a:hlinkClick r:id="" action="ppaction://media"/>
            <a:extLst>
              <a:ext uri="{FF2B5EF4-FFF2-40B4-BE49-F238E27FC236}">
                <a16:creationId xmlns:a16="http://schemas.microsoft.com/office/drawing/2014/main" id="{CFB8D09D-EB7A-22D3-9D46-0B052A2DB7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slow" p14:dur="2000" advTm="9371"/>
    </mc:Choice>
    <mc:Fallback xmlns="">
      <p:transition spd="slow" advTm="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F3BB-C3BA-53AA-81D0-F0311F6CBF02}"/>
              </a:ext>
            </a:extLst>
          </p:cNvPr>
          <p:cNvSpPr>
            <a:spLocks noGrp="1"/>
          </p:cNvSpPr>
          <p:nvPr>
            <p:ph type="title"/>
          </p:nvPr>
        </p:nvSpPr>
        <p:spPr>
          <a:xfrm>
            <a:off x="913795" y="438151"/>
            <a:ext cx="3032563" cy="536407"/>
          </a:xfrm>
        </p:spPr>
        <p:txBody>
          <a:bodyPr>
            <a:normAutofit/>
          </a:bodyPr>
          <a:lstStyle/>
          <a:p>
            <a:r>
              <a:rPr lang="en-IN" sz="3000" dirty="0"/>
              <a:t>MECE Breakdown</a:t>
            </a:r>
          </a:p>
        </p:txBody>
      </p:sp>
      <p:pic>
        <p:nvPicPr>
          <p:cNvPr id="5" name="Content Placeholder 4">
            <a:extLst>
              <a:ext uri="{FF2B5EF4-FFF2-40B4-BE49-F238E27FC236}">
                <a16:creationId xmlns:a16="http://schemas.microsoft.com/office/drawing/2014/main" id="{483DE4B9-83AE-C802-A068-083D853D045B}"/>
              </a:ext>
            </a:extLst>
          </p:cNvPr>
          <p:cNvPicPr>
            <a:picLocks noGrp="1" noChangeAspect="1"/>
          </p:cNvPicPr>
          <p:nvPr>
            <p:ph idx="1"/>
          </p:nvPr>
        </p:nvPicPr>
        <p:blipFill>
          <a:blip r:embed="rId2"/>
          <a:stretch>
            <a:fillRect/>
          </a:stretch>
        </p:blipFill>
        <p:spPr>
          <a:xfrm>
            <a:off x="913795" y="974558"/>
            <a:ext cx="9349142" cy="5216180"/>
          </a:xfrm>
        </p:spPr>
      </p:pic>
    </p:spTree>
    <p:extLst>
      <p:ext uri="{BB962C8B-B14F-4D97-AF65-F5344CB8AC3E}">
        <p14:creationId xmlns:p14="http://schemas.microsoft.com/office/powerpoint/2010/main" val="410994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CFB0-76EB-6A41-AB28-AB15332C3D3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0071D8-A3AC-AE63-48E9-A37B2FA165B0}"/>
              </a:ext>
            </a:extLst>
          </p:cNvPr>
          <p:cNvSpPr>
            <a:spLocks noGrp="1"/>
          </p:cNvSpPr>
          <p:nvPr>
            <p:ph idx="1"/>
          </p:nvPr>
        </p:nvSpPr>
        <p:spPr>
          <a:xfrm>
            <a:off x="919119" y="2485524"/>
            <a:ext cx="10353762" cy="1099887"/>
          </a:xfrm>
        </p:spPr>
        <p:txBody>
          <a:bodyPr>
            <a:noAutofit/>
          </a:bodyPr>
          <a:lstStyle/>
          <a:p>
            <a:pPr marL="36900" indent="0" algn="ctr">
              <a:buNone/>
            </a:pPr>
            <a:r>
              <a:rPr lang="en-IN" sz="7000" dirty="0"/>
              <a:t>Power Bi Questions</a:t>
            </a:r>
          </a:p>
        </p:txBody>
      </p:sp>
    </p:spTree>
    <p:extLst>
      <p:ext uri="{BB962C8B-B14F-4D97-AF65-F5344CB8AC3E}">
        <p14:creationId xmlns:p14="http://schemas.microsoft.com/office/powerpoint/2010/main" val="2935877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3B5C9-D2C2-E60D-4390-7AAE77EBBC18}"/>
              </a:ext>
            </a:extLst>
          </p:cNvPr>
          <p:cNvSpPr>
            <a:spLocks noGrp="1"/>
          </p:cNvSpPr>
          <p:nvPr>
            <p:ph type="title"/>
          </p:nvPr>
        </p:nvSpPr>
        <p:spPr>
          <a:xfrm>
            <a:off x="913796" y="643465"/>
            <a:ext cx="3382638" cy="1370605"/>
          </a:xfrm>
        </p:spPr>
        <p:txBody>
          <a:bodyPr>
            <a:normAutofit/>
          </a:bodyPr>
          <a:lstStyle/>
          <a:p>
            <a:pPr algn="l"/>
            <a:r>
              <a:rPr lang="en-IN" sz="3000" dirty="0"/>
              <a:t>Power Bi Question</a:t>
            </a:r>
          </a:p>
        </p:txBody>
      </p:sp>
      <p:sp>
        <p:nvSpPr>
          <p:cNvPr id="3" name="Content Placeholder 2">
            <a:extLst>
              <a:ext uri="{FF2B5EF4-FFF2-40B4-BE49-F238E27FC236}">
                <a16:creationId xmlns:a16="http://schemas.microsoft.com/office/drawing/2014/main" id="{2E7196EF-8BCA-06E5-F0F5-E1B912144866}"/>
              </a:ext>
            </a:extLst>
          </p:cNvPr>
          <p:cNvSpPr>
            <a:spLocks noGrp="1"/>
          </p:cNvSpPr>
          <p:nvPr>
            <p:ph idx="1"/>
          </p:nvPr>
        </p:nvSpPr>
        <p:spPr>
          <a:xfrm>
            <a:off x="913796" y="2247153"/>
            <a:ext cx="3358084" cy="3544046"/>
          </a:xfrm>
        </p:spPr>
        <p:txBody>
          <a:bodyPr>
            <a:normAutofit/>
          </a:bodyPr>
          <a:lstStyle/>
          <a:p>
            <a:pPr marL="36900" indent="0">
              <a:buNone/>
            </a:pPr>
            <a:r>
              <a:rPr lang="en-US" sz="1800" dirty="0"/>
              <a:t>1. How does customer distribution vary across different regions or customer segments? Can we visualize it on a map or bar chart?</a:t>
            </a:r>
          </a:p>
          <a:p>
            <a:pPr marL="36900" indent="0" algn="ctr">
              <a:buNone/>
            </a:pPr>
            <a:r>
              <a:rPr lang="en-US" sz="1800" dirty="0"/>
              <a:t>Answer:</a:t>
            </a:r>
          </a:p>
          <a:p>
            <a:pPr marL="36900" indent="0">
              <a:buNone/>
            </a:pPr>
            <a:r>
              <a:rPr lang="en-US" sz="1800" dirty="0"/>
              <a:t>Yes, we can visualize using Map Chart</a:t>
            </a:r>
            <a:r>
              <a:rPr lang="en-IN" sz="1800" dirty="0"/>
              <a:t> to understand Total Customers across different countries. </a:t>
            </a:r>
            <a:endParaRPr lang="en-US" sz="1800" dirty="0"/>
          </a:p>
        </p:txBody>
      </p:sp>
      <p:pic>
        <p:nvPicPr>
          <p:cNvPr id="5" name="Picture 4">
            <a:extLst>
              <a:ext uri="{FF2B5EF4-FFF2-40B4-BE49-F238E27FC236}">
                <a16:creationId xmlns:a16="http://schemas.microsoft.com/office/drawing/2014/main" id="{FE0EFE0A-0A36-D5AD-35D9-B477A64DD6BF}"/>
              </a:ext>
            </a:extLst>
          </p:cNvPr>
          <p:cNvPicPr>
            <a:picLocks noChangeAspect="1"/>
          </p:cNvPicPr>
          <p:nvPr/>
        </p:nvPicPr>
        <p:blipFill>
          <a:blip r:embed="rId3"/>
          <a:stretch>
            <a:fillRect/>
          </a:stretch>
        </p:blipFill>
        <p:spPr>
          <a:xfrm>
            <a:off x="4614559" y="1515980"/>
            <a:ext cx="7042570" cy="4102296"/>
          </a:xfrm>
          <a:prstGeom prst="rect">
            <a:avLst/>
          </a:prstGeom>
        </p:spPr>
      </p:pic>
    </p:spTree>
    <p:extLst>
      <p:ext uri="{BB962C8B-B14F-4D97-AF65-F5344CB8AC3E}">
        <p14:creationId xmlns:p14="http://schemas.microsoft.com/office/powerpoint/2010/main" val="218816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F8567F0-2535-176B-DC3F-8A616289681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B027A80-20C3-1A5B-4B20-CE6A4E28BF1D}"/>
              </a:ext>
            </a:extLst>
          </p:cNvPr>
          <p:cNvSpPr>
            <a:spLocks noGrp="1"/>
          </p:cNvSpPr>
          <p:nvPr>
            <p:ph type="title"/>
          </p:nvPr>
        </p:nvSpPr>
        <p:spPr>
          <a:xfrm>
            <a:off x="1039905" y="845387"/>
            <a:ext cx="3470310" cy="1066689"/>
          </a:xfrm>
        </p:spPr>
        <p:txBody>
          <a:bodyPr anchor="b">
            <a:normAutofit/>
          </a:bodyPr>
          <a:lstStyle/>
          <a:p>
            <a:pPr algn="l"/>
            <a:r>
              <a:rPr lang="en-IN" sz="2400" dirty="0"/>
              <a:t>Power Bi Question</a:t>
            </a:r>
          </a:p>
        </p:txBody>
      </p:sp>
      <p:sp>
        <p:nvSpPr>
          <p:cNvPr id="3" name="Content Placeholder 2">
            <a:extLst>
              <a:ext uri="{FF2B5EF4-FFF2-40B4-BE49-F238E27FC236}">
                <a16:creationId xmlns:a16="http://schemas.microsoft.com/office/drawing/2014/main" id="{115F3BAD-591A-89D5-A031-3D62AB18CAE0}"/>
              </a:ext>
            </a:extLst>
          </p:cNvPr>
          <p:cNvSpPr>
            <a:spLocks noGrp="1"/>
          </p:cNvSpPr>
          <p:nvPr>
            <p:ph idx="1"/>
          </p:nvPr>
        </p:nvSpPr>
        <p:spPr>
          <a:xfrm>
            <a:off x="1039905" y="2147862"/>
            <a:ext cx="3405573" cy="2905401"/>
          </a:xfrm>
        </p:spPr>
        <p:txBody>
          <a:bodyPr anchor="t">
            <a:normAutofit/>
          </a:bodyPr>
          <a:lstStyle/>
          <a:p>
            <a:pPr marL="36900" indent="0">
              <a:buNone/>
            </a:pPr>
            <a:r>
              <a:rPr lang="en-US" sz="1600" dirty="0"/>
              <a:t>2. What is the trend in customer acquisition over time? Can we create a line chart or area chart to display it ?</a:t>
            </a:r>
          </a:p>
          <a:p>
            <a:pPr marL="36900" indent="0" algn="ctr">
              <a:buNone/>
            </a:pPr>
            <a:r>
              <a:rPr lang="en-US" sz="1600" dirty="0"/>
              <a:t>Answer:</a:t>
            </a:r>
          </a:p>
          <a:p>
            <a:pPr marL="36900" indent="0">
              <a:buNone/>
            </a:pPr>
            <a:r>
              <a:rPr lang="en-US" sz="1600" dirty="0"/>
              <a:t>Yes, we can create line chart to visualize the trend in customer acquisition over time. It help us to understand customers behavior changing over the years.</a:t>
            </a:r>
          </a:p>
        </p:txBody>
      </p:sp>
      <p:pic>
        <p:nvPicPr>
          <p:cNvPr id="6" name="Picture 5">
            <a:extLst>
              <a:ext uri="{FF2B5EF4-FFF2-40B4-BE49-F238E27FC236}">
                <a16:creationId xmlns:a16="http://schemas.microsoft.com/office/drawing/2014/main" id="{86A8DEDE-C1BC-0FE9-FBF8-950BE899667A}"/>
              </a:ext>
            </a:extLst>
          </p:cNvPr>
          <p:cNvPicPr>
            <a:picLocks noChangeAspect="1"/>
          </p:cNvPicPr>
          <p:nvPr/>
        </p:nvPicPr>
        <p:blipFill>
          <a:blip r:embed="rId4"/>
          <a:stretch>
            <a:fillRect/>
          </a:stretch>
        </p:blipFill>
        <p:spPr>
          <a:xfrm>
            <a:off x="4743885" y="1378731"/>
            <a:ext cx="7172390" cy="4070331"/>
          </a:xfrm>
          <a:prstGeom prst="rect">
            <a:avLst/>
          </a:prstGeom>
        </p:spPr>
      </p:pic>
    </p:spTree>
    <p:extLst>
      <p:ext uri="{BB962C8B-B14F-4D97-AF65-F5344CB8AC3E}">
        <p14:creationId xmlns:p14="http://schemas.microsoft.com/office/powerpoint/2010/main" val="313150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D7891-C073-89F4-AFE5-CFBD858DE4A5}"/>
              </a:ext>
            </a:extLst>
          </p:cNvPr>
          <p:cNvSpPr>
            <a:spLocks noGrp="1"/>
          </p:cNvSpPr>
          <p:nvPr>
            <p:ph type="title"/>
          </p:nvPr>
        </p:nvSpPr>
        <p:spPr>
          <a:xfrm>
            <a:off x="825786" y="1362160"/>
            <a:ext cx="2984437" cy="496377"/>
          </a:xfrm>
        </p:spPr>
        <p:txBody>
          <a:bodyPr>
            <a:normAutofit/>
          </a:bodyPr>
          <a:lstStyle/>
          <a:p>
            <a:pPr algn="l"/>
            <a:r>
              <a:rPr lang="en-IN" sz="2400" dirty="0"/>
              <a:t>Power Bi Question</a:t>
            </a:r>
          </a:p>
        </p:txBody>
      </p:sp>
      <p:sp>
        <p:nvSpPr>
          <p:cNvPr id="3" name="Content Placeholder 2">
            <a:extLst>
              <a:ext uri="{FF2B5EF4-FFF2-40B4-BE49-F238E27FC236}">
                <a16:creationId xmlns:a16="http://schemas.microsoft.com/office/drawing/2014/main" id="{6E782D1F-C3BD-33D2-4859-3E5A8B2FD627}"/>
              </a:ext>
            </a:extLst>
          </p:cNvPr>
          <p:cNvSpPr>
            <a:spLocks noGrp="1"/>
          </p:cNvSpPr>
          <p:nvPr>
            <p:ph idx="1"/>
          </p:nvPr>
        </p:nvSpPr>
        <p:spPr>
          <a:xfrm>
            <a:off x="913796" y="1858537"/>
            <a:ext cx="3153952" cy="3932663"/>
          </a:xfrm>
        </p:spPr>
        <p:txBody>
          <a:bodyPr>
            <a:normAutofit/>
          </a:bodyPr>
          <a:lstStyle/>
          <a:p>
            <a:pPr marL="36900" indent="0">
              <a:buNone/>
            </a:pPr>
            <a:r>
              <a:rPr lang="en-US" sz="1800" dirty="0"/>
              <a:t>3. Can we visualize the distribution of customer demographics such as age, gender, or income using histograms or pie charts ?</a:t>
            </a:r>
          </a:p>
          <a:p>
            <a:pPr marL="36900" indent="0" algn="ctr">
              <a:buNone/>
            </a:pPr>
            <a:r>
              <a:rPr lang="en-US" sz="1800" dirty="0"/>
              <a:t>Answer:</a:t>
            </a:r>
          </a:p>
          <a:p>
            <a:pPr marL="36900" indent="0">
              <a:buNone/>
            </a:pPr>
            <a:r>
              <a:rPr lang="en-US" sz="1800" dirty="0"/>
              <a:t>Yes, we can create pie chart to visualize customer distribution. It shows 17 customers having contact role as Owner which is 18.68% of customers.</a:t>
            </a:r>
          </a:p>
          <a:p>
            <a:pPr marL="36900" indent="0">
              <a:buNone/>
            </a:pPr>
            <a:endParaRPr lang="en-US" sz="1800" dirty="0"/>
          </a:p>
          <a:p>
            <a:endParaRPr lang="en-IN"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E35710-E3DF-4A8D-9FC5-441EDA2566D5}"/>
              </a:ext>
            </a:extLst>
          </p:cNvPr>
          <p:cNvPicPr>
            <a:picLocks noChangeAspect="1"/>
          </p:cNvPicPr>
          <p:nvPr/>
        </p:nvPicPr>
        <p:blipFill>
          <a:blip r:embed="rId3"/>
          <a:stretch>
            <a:fillRect/>
          </a:stretch>
        </p:blipFill>
        <p:spPr>
          <a:xfrm>
            <a:off x="4724019" y="1111163"/>
            <a:ext cx="6493353" cy="4519616"/>
          </a:xfrm>
          <a:prstGeom prst="rect">
            <a:avLst/>
          </a:prstGeom>
        </p:spPr>
      </p:pic>
    </p:spTree>
    <p:extLst>
      <p:ext uri="{BB962C8B-B14F-4D97-AF65-F5344CB8AC3E}">
        <p14:creationId xmlns:p14="http://schemas.microsoft.com/office/powerpoint/2010/main" val="19624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76F85514-9F1D-DAE6-4235-F2783AF21856}"/>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4050F-C0B6-1494-E173-C87518A7B1A6}"/>
              </a:ext>
            </a:extLst>
          </p:cNvPr>
          <p:cNvSpPr>
            <a:spLocks noGrp="1"/>
          </p:cNvSpPr>
          <p:nvPr>
            <p:ph type="title"/>
          </p:nvPr>
        </p:nvSpPr>
        <p:spPr>
          <a:xfrm>
            <a:off x="913795" y="965196"/>
            <a:ext cx="3153952" cy="1329769"/>
          </a:xfrm>
        </p:spPr>
        <p:txBody>
          <a:bodyPr>
            <a:normAutofit/>
          </a:bodyPr>
          <a:lstStyle/>
          <a:p>
            <a:pPr algn="l"/>
            <a:r>
              <a:rPr lang="en-IN" sz="2800" dirty="0"/>
              <a:t>Power Bi Question</a:t>
            </a:r>
          </a:p>
        </p:txBody>
      </p:sp>
      <p:sp>
        <p:nvSpPr>
          <p:cNvPr id="3" name="Content Placeholder 2">
            <a:extLst>
              <a:ext uri="{FF2B5EF4-FFF2-40B4-BE49-F238E27FC236}">
                <a16:creationId xmlns:a16="http://schemas.microsoft.com/office/drawing/2014/main" id="{46523BE1-2778-8F3E-FBF9-9645572A83D6}"/>
              </a:ext>
            </a:extLst>
          </p:cNvPr>
          <p:cNvSpPr>
            <a:spLocks noGrp="1"/>
          </p:cNvSpPr>
          <p:nvPr>
            <p:ph idx="1"/>
          </p:nvPr>
        </p:nvSpPr>
        <p:spPr>
          <a:xfrm>
            <a:off x="913795" y="2005185"/>
            <a:ext cx="3153952" cy="3340847"/>
          </a:xfrm>
        </p:spPr>
        <p:txBody>
          <a:bodyPr>
            <a:normAutofit/>
          </a:bodyPr>
          <a:lstStyle/>
          <a:p>
            <a:pPr marL="36900" indent="0">
              <a:lnSpc>
                <a:spcPct val="100000"/>
              </a:lnSpc>
              <a:buNone/>
            </a:pPr>
            <a:r>
              <a:rPr lang="en-US" sz="1800" dirty="0"/>
              <a:t>4. How does order volume change over time ? Can we create a time series chart or stacked bar chart to visualize it ?</a:t>
            </a:r>
          </a:p>
          <a:p>
            <a:pPr marL="36900" indent="0" algn="ctr">
              <a:lnSpc>
                <a:spcPct val="100000"/>
              </a:lnSpc>
              <a:buNone/>
            </a:pPr>
            <a:r>
              <a:rPr lang="en-US" sz="1800" dirty="0"/>
              <a:t>Answer:</a:t>
            </a:r>
          </a:p>
          <a:p>
            <a:pPr marL="36900" indent="0">
              <a:lnSpc>
                <a:spcPct val="100000"/>
              </a:lnSpc>
              <a:buNone/>
            </a:pPr>
            <a:r>
              <a:rPr lang="en-US" sz="1800" dirty="0"/>
              <a:t>Yes, we can create line chart for time visualization. It display no. of orders over different quarter and year. Which will help us to identify orders trend over time.</a:t>
            </a:r>
          </a:p>
          <a:p>
            <a:pPr marL="36900" indent="0">
              <a:lnSpc>
                <a:spcPct val="100000"/>
              </a:lnSpc>
              <a:buNone/>
            </a:pPr>
            <a:endParaRPr lang="en-US" sz="1800" dirty="0"/>
          </a:p>
          <a:p>
            <a:pPr>
              <a:lnSpc>
                <a:spcPct val="100000"/>
              </a:lnSpc>
            </a:pPr>
            <a:endParaRPr lang="en-IN" sz="1800" dirty="0"/>
          </a:p>
        </p:txBody>
      </p:sp>
      <p:sp>
        <p:nvSpPr>
          <p:cNvPr id="31" name="Rectangle 3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showing the value of a number&#10;&#10;Description automatically generated">
            <a:extLst>
              <a:ext uri="{FF2B5EF4-FFF2-40B4-BE49-F238E27FC236}">
                <a16:creationId xmlns:a16="http://schemas.microsoft.com/office/drawing/2014/main" id="{84EAA3AA-354E-C2F9-AA30-8E88BEA389C6}"/>
              </a:ext>
            </a:extLst>
          </p:cNvPr>
          <p:cNvPicPr>
            <a:picLocks noChangeAspect="1"/>
          </p:cNvPicPr>
          <p:nvPr/>
        </p:nvPicPr>
        <p:blipFill>
          <a:blip r:embed="rId3"/>
          <a:stretch>
            <a:fillRect/>
          </a:stretch>
        </p:blipFill>
        <p:spPr>
          <a:xfrm>
            <a:off x="4732263" y="1099130"/>
            <a:ext cx="6429800" cy="4635675"/>
          </a:xfrm>
          <a:prstGeom prst="rect">
            <a:avLst/>
          </a:prstGeom>
        </p:spPr>
      </p:pic>
    </p:spTree>
    <p:extLst>
      <p:ext uri="{BB962C8B-B14F-4D97-AF65-F5344CB8AC3E}">
        <p14:creationId xmlns:p14="http://schemas.microsoft.com/office/powerpoint/2010/main" val="249010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E749F29-3B52-6E21-4054-B3B50E33CD7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35FFE-584E-0D4D-A309-23BC668FFD00}"/>
              </a:ext>
            </a:extLst>
          </p:cNvPr>
          <p:cNvSpPr>
            <a:spLocks noGrp="1"/>
          </p:cNvSpPr>
          <p:nvPr>
            <p:ph type="title"/>
          </p:nvPr>
        </p:nvSpPr>
        <p:spPr>
          <a:xfrm>
            <a:off x="5279472" y="609600"/>
            <a:ext cx="5844759" cy="970450"/>
          </a:xfrm>
        </p:spPr>
        <p:txBody>
          <a:bodyPr>
            <a:normAutofit/>
          </a:bodyPr>
          <a:lstStyle/>
          <a:p>
            <a:r>
              <a:rPr lang="en-IN" dirty="0"/>
              <a:t>Power Bi Question</a:t>
            </a:r>
          </a:p>
        </p:txBody>
      </p:sp>
      <p:pic>
        <p:nvPicPr>
          <p:cNvPr id="38" name="Picture 37">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sp>
        <p:nvSpPr>
          <p:cNvPr id="3" name="Content Placeholder 2">
            <a:extLst>
              <a:ext uri="{FF2B5EF4-FFF2-40B4-BE49-F238E27FC236}">
                <a16:creationId xmlns:a16="http://schemas.microsoft.com/office/drawing/2014/main" id="{D194CA26-324A-DF72-EAA6-CAAEE63354A2}"/>
              </a:ext>
            </a:extLst>
          </p:cNvPr>
          <p:cNvSpPr>
            <a:spLocks noGrp="1"/>
          </p:cNvSpPr>
          <p:nvPr>
            <p:ph idx="1"/>
          </p:nvPr>
        </p:nvSpPr>
        <p:spPr>
          <a:xfrm>
            <a:off x="5489931" y="1456245"/>
            <a:ext cx="5844760" cy="3408849"/>
          </a:xfrm>
        </p:spPr>
        <p:txBody>
          <a:bodyPr anchor="ctr">
            <a:normAutofit/>
          </a:bodyPr>
          <a:lstStyle/>
          <a:p>
            <a:pPr marL="36900" indent="0">
              <a:buNone/>
            </a:pPr>
            <a:r>
              <a:rPr lang="en-US" sz="1800" dirty="0"/>
              <a:t>5. What is the distribution of order values ? Can we create a histogram or box plot to display it ?</a:t>
            </a:r>
          </a:p>
          <a:p>
            <a:pPr marL="36900" indent="0" algn="ctr">
              <a:buNone/>
            </a:pPr>
            <a:r>
              <a:rPr lang="en-US" sz="1800" dirty="0"/>
              <a:t>Answer:</a:t>
            </a:r>
          </a:p>
          <a:p>
            <a:pPr marL="36900" indent="0">
              <a:buNone/>
            </a:pPr>
            <a:r>
              <a:rPr lang="en-US" sz="1800" dirty="0"/>
              <a:t>Yes, we can create histogram chart to understand order values as Total Sales using no. of orders. Which will help us to gain information about how much orders vary in different total sales range. Maximum orders lies between 0 to 2000 having 234 orders.</a:t>
            </a:r>
            <a:endParaRPr lang="en-US" dirty="0"/>
          </a:p>
          <a:p>
            <a:endParaRPr lang="en-IN" dirty="0"/>
          </a:p>
        </p:txBody>
      </p:sp>
      <p:pic>
        <p:nvPicPr>
          <p:cNvPr id="8" name="Picture 7">
            <a:extLst>
              <a:ext uri="{FF2B5EF4-FFF2-40B4-BE49-F238E27FC236}">
                <a16:creationId xmlns:a16="http://schemas.microsoft.com/office/drawing/2014/main" id="{D89C0410-C2E9-CA5B-2242-ED66F81E1003}"/>
              </a:ext>
            </a:extLst>
          </p:cNvPr>
          <p:cNvPicPr>
            <a:picLocks noChangeAspect="1"/>
          </p:cNvPicPr>
          <p:nvPr/>
        </p:nvPicPr>
        <p:blipFill>
          <a:blip r:embed="rId4"/>
          <a:stretch>
            <a:fillRect/>
          </a:stretch>
        </p:blipFill>
        <p:spPr>
          <a:xfrm>
            <a:off x="285499" y="477251"/>
            <a:ext cx="4993973" cy="5366836"/>
          </a:xfrm>
          <a:prstGeom prst="rect">
            <a:avLst/>
          </a:prstGeom>
        </p:spPr>
      </p:pic>
    </p:spTree>
    <p:extLst>
      <p:ext uri="{BB962C8B-B14F-4D97-AF65-F5344CB8AC3E}">
        <p14:creationId xmlns:p14="http://schemas.microsoft.com/office/powerpoint/2010/main" val="280839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C574D381-43E4-0B5E-BD2B-8198538317C8}"/>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C5174F-699C-315A-FE5C-128296117D28}"/>
              </a:ext>
            </a:extLst>
          </p:cNvPr>
          <p:cNvSpPr>
            <a:spLocks noGrp="1"/>
          </p:cNvSpPr>
          <p:nvPr>
            <p:ph type="title"/>
          </p:nvPr>
        </p:nvSpPr>
        <p:spPr>
          <a:xfrm>
            <a:off x="1039905" y="845387"/>
            <a:ext cx="3470310" cy="1066689"/>
          </a:xfrm>
        </p:spPr>
        <p:txBody>
          <a:bodyPr anchor="b">
            <a:normAutofit/>
          </a:bodyPr>
          <a:lstStyle/>
          <a:p>
            <a:pPr algn="l"/>
            <a:r>
              <a:rPr lang="en-IN" sz="2400" dirty="0"/>
              <a:t>Power Bi Question</a:t>
            </a:r>
          </a:p>
        </p:txBody>
      </p:sp>
      <p:sp>
        <p:nvSpPr>
          <p:cNvPr id="3" name="Content Placeholder 2">
            <a:extLst>
              <a:ext uri="{FF2B5EF4-FFF2-40B4-BE49-F238E27FC236}">
                <a16:creationId xmlns:a16="http://schemas.microsoft.com/office/drawing/2014/main" id="{CE434695-4BA7-7869-9EAB-43A10B1AB1AA}"/>
              </a:ext>
            </a:extLst>
          </p:cNvPr>
          <p:cNvSpPr>
            <a:spLocks noGrp="1"/>
          </p:cNvSpPr>
          <p:nvPr>
            <p:ph idx="1"/>
          </p:nvPr>
        </p:nvSpPr>
        <p:spPr>
          <a:xfrm>
            <a:off x="1039905" y="2147862"/>
            <a:ext cx="3405573" cy="3499563"/>
          </a:xfrm>
        </p:spPr>
        <p:txBody>
          <a:bodyPr anchor="t">
            <a:normAutofit fontScale="85000" lnSpcReduction="20000"/>
          </a:bodyPr>
          <a:lstStyle/>
          <a:p>
            <a:pPr marL="36900" indent="0">
              <a:buNone/>
            </a:pPr>
            <a:r>
              <a:rPr lang="en-US" sz="1900" dirty="0"/>
              <a:t>6. Can we visualize the average order processing time or shipping duration using a bar chart or box plot ?</a:t>
            </a:r>
          </a:p>
          <a:p>
            <a:pPr marL="36900" indent="0" algn="ctr">
              <a:buNone/>
            </a:pPr>
            <a:r>
              <a:rPr lang="en-US" sz="1900" dirty="0"/>
              <a:t>Answer:</a:t>
            </a:r>
          </a:p>
          <a:p>
            <a:pPr marL="36900" indent="0">
              <a:buNone/>
            </a:pPr>
            <a:r>
              <a:rPr lang="en-US" sz="1900" dirty="0"/>
              <a:t>Yes, we can create box plot chart. It help us to identify outliers. The median processing time (the middle of the box) is around 7 days and mean is 8.49 days.</a:t>
            </a:r>
          </a:p>
          <a:p>
            <a:pPr marL="36900" indent="0">
              <a:buNone/>
            </a:pPr>
            <a:r>
              <a:rPr lang="en-US" sz="1900" dirty="0"/>
              <a:t>The interquartile range (IQR), represented by the box itself, is around 5 days, indicating that the middle 50% of orders take between 4 and 9 days to process.</a:t>
            </a:r>
          </a:p>
          <a:p>
            <a:pPr marL="36900" indent="0">
              <a:buNone/>
            </a:pPr>
            <a:endParaRPr lang="en-US" sz="1600" dirty="0"/>
          </a:p>
          <a:p>
            <a:endParaRPr lang="en-IN" sz="1600" dirty="0"/>
          </a:p>
        </p:txBody>
      </p:sp>
      <p:pic>
        <p:nvPicPr>
          <p:cNvPr id="16" name="Picture 15">
            <a:extLst>
              <a:ext uri="{FF2B5EF4-FFF2-40B4-BE49-F238E27FC236}">
                <a16:creationId xmlns:a16="http://schemas.microsoft.com/office/drawing/2014/main" id="{D788EF01-64C4-B22F-4C35-5099079D674C}"/>
              </a:ext>
            </a:extLst>
          </p:cNvPr>
          <p:cNvPicPr>
            <a:picLocks noChangeAspect="1"/>
          </p:cNvPicPr>
          <p:nvPr/>
        </p:nvPicPr>
        <p:blipFill>
          <a:blip r:embed="rId3"/>
          <a:stretch>
            <a:fillRect/>
          </a:stretch>
        </p:blipFill>
        <p:spPr>
          <a:xfrm>
            <a:off x="5324706" y="1038977"/>
            <a:ext cx="6223827" cy="4351171"/>
          </a:xfrm>
          <a:prstGeom prst="rect">
            <a:avLst/>
          </a:prstGeom>
        </p:spPr>
      </p:pic>
    </p:spTree>
    <p:extLst>
      <p:ext uri="{BB962C8B-B14F-4D97-AF65-F5344CB8AC3E}">
        <p14:creationId xmlns:p14="http://schemas.microsoft.com/office/powerpoint/2010/main" val="298124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5E9E3F5-9A3E-7613-9D30-AE0659A62A08}"/>
            </a:ext>
          </a:extLst>
        </p:cNvPr>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210CF-5D63-E14A-25C5-92CFE9EFCF9C}"/>
              </a:ext>
            </a:extLst>
          </p:cNvPr>
          <p:cNvSpPr>
            <a:spLocks noGrp="1"/>
          </p:cNvSpPr>
          <p:nvPr>
            <p:ph type="title"/>
          </p:nvPr>
        </p:nvSpPr>
        <p:spPr>
          <a:xfrm>
            <a:off x="707900" y="643467"/>
            <a:ext cx="3946393" cy="1956298"/>
          </a:xfrm>
        </p:spPr>
        <p:txBody>
          <a:bodyPr>
            <a:normAutofit/>
          </a:bodyPr>
          <a:lstStyle/>
          <a:p>
            <a:pPr algn="l"/>
            <a:r>
              <a:rPr lang="en-IN" sz="3600" dirty="0"/>
              <a:t>Power Bi Question</a:t>
            </a:r>
          </a:p>
        </p:txBody>
      </p:sp>
      <p:sp>
        <p:nvSpPr>
          <p:cNvPr id="3" name="Content Placeholder 2">
            <a:extLst>
              <a:ext uri="{FF2B5EF4-FFF2-40B4-BE49-F238E27FC236}">
                <a16:creationId xmlns:a16="http://schemas.microsoft.com/office/drawing/2014/main" id="{646A2FC6-000C-48E5-3BC2-28457FB3B57E}"/>
              </a:ext>
            </a:extLst>
          </p:cNvPr>
          <p:cNvSpPr>
            <a:spLocks noGrp="1"/>
          </p:cNvSpPr>
          <p:nvPr>
            <p:ph idx="1"/>
          </p:nvPr>
        </p:nvSpPr>
        <p:spPr>
          <a:xfrm>
            <a:off x="4559968" y="643467"/>
            <a:ext cx="7010360" cy="2286944"/>
          </a:xfrm>
        </p:spPr>
        <p:txBody>
          <a:bodyPr anchor="ctr">
            <a:normAutofit lnSpcReduction="10000"/>
          </a:bodyPr>
          <a:lstStyle/>
          <a:p>
            <a:pPr marL="36900" indent="0">
              <a:lnSpc>
                <a:spcPct val="100000"/>
              </a:lnSpc>
              <a:buNone/>
            </a:pPr>
            <a:r>
              <a:rPr lang="en-US" sz="1800" dirty="0"/>
              <a:t>7. How does employee productivity vary across different departments or job roles? Can we create a stacked bar chart or grouped column chart to visualize it?</a:t>
            </a:r>
          </a:p>
          <a:p>
            <a:pPr marL="36900" indent="0" algn="ctr">
              <a:lnSpc>
                <a:spcPct val="100000"/>
              </a:lnSpc>
              <a:buNone/>
            </a:pPr>
            <a:r>
              <a:rPr lang="en-US" sz="1800" dirty="0"/>
              <a:t>Answer:</a:t>
            </a:r>
          </a:p>
          <a:p>
            <a:pPr marL="36900" indent="0">
              <a:lnSpc>
                <a:spcPct val="100000"/>
              </a:lnSpc>
              <a:buNone/>
            </a:pPr>
            <a:r>
              <a:rPr lang="en-US" sz="1800" dirty="0"/>
              <a:t>Yes, we can create stacked bar chart, which shows sales representative have highest employee productivity  around 903k and Employee Name Margaret have 232.89k sales.</a:t>
            </a:r>
          </a:p>
          <a:p>
            <a:pPr>
              <a:lnSpc>
                <a:spcPct val="100000"/>
              </a:lnSpc>
            </a:pPr>
            <a:endParaRPr lang="en-IN" sz="1300" dirty="0"/>
          </a:p>
        </p:txBody>
      </p:sp>
      <p:pic>
        <p:nvPicPr>
          <p:cNvPr id="5" name="Picture 4">
            <a:extLst>
              <a:ext uri="{FF2B5EF4-FFF2-40B4-BE49-F238E27FC236}">
                <a16:creationId xmlns:a16="http://schemas.microsoft.com/office/drawing/2014/main" id="{36893837-8D48-729C-5BCF-EF2BB97179D5}"/>
              </a:ext>
            </a:extLst>
          </p:cNvPr>
          <p:cNvPicPr>
            <a:picLocks noChangeAspect="1"/>
          </p:cNvPicPr>
          <p:nvPr/>
        </p:nvPicPr>
        <p:blipFill>
          <a:blip r:embed="rId3"/>
          <a:stretch>
            <a:fillRect/>
          </a:stretch>
        </p:blipFill>
        <p:spPr>
          <a:xfrm>
            <a:off x="1630459" y="2856124"/>
            <a:ext cx="8931082" cy="3107766"/>
          </a:xfrm>
          <a:prstGeom prst="rect">
            <a:avLst/>
          </a:prstGeom>
        </p:spPr>
      </p:pic>
    </p:spTree>
    <p:extLst>
      <p:ext uri="{BB962C8B-B14F-4D97-AF65-F5344CB8AC3E}">
        <p14:creationId xmlns:p14="http://schemas.microsoft.com/office/powerpoint/2010/main" val="228501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1D27C06-80AC-93E7-FAFA-9B839635C6F9}"/>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2844B98-6E85-A23C-2E9C-3F0082194681}"/>
              </a:ext>
            </a:extLst>
          </p:cNvPr>
          <p:cNvSpPr>
            <a:spLocks noGrp="1"/>
          </p:cNvSpPr>
          <p:nvPr>
            <p:ph type="title"/>
          </p:nvPr>
        </p:nvSpPr>
        <p:spPr>
          <a:xfrm>
            <a:off x="6900493" y="609600"/>
            <a:ext cx="4538124" cy="970450"/>
          </a:xfrm>
        </p:spPr>
        <p:txBody>
          <a:bodyPr anchor="b">
            <a:normAutofit/>
          </a:bodyPr>
          <a:lstStyle/>
          <a:p>
            <a:pPr algn="l"/>
            <a:r>
              <a:rPr lang="en-IN" sz="3200" dirty="0"/>
              <a:t>Power Bi Question</a:t>
            </a:r>
          </a:p>
        </p:txBody>
      </p:sp>
      <p:sp>
        <p:nvSpPr>
          <p:cNvPr id="3" name="Content Placeholder 2">
            <a:extLst>
              <a:ext uri="{FF2B5EF4-FFF2-40B4-BE49-F238E27FC236}">
                <a16:creationId xmlns:a16="http://schemas.microsoft.com/office/drawing/2014/main" id="{252E4A1D-9F87-1A8F-B598-F8228D2DD26F}"/>
              </a:ext>
            </a:extLst>
          </p:cNvPr>
          <p:cNvSpPr>
            <a:spLocks noGrp="1"/>
          </p:cNvSpPr>
          <p:nvPr>
            <p:ph idx="1"/>
          </p:nvPr>
        </p:nvSpPr>
        <p:spPr>
          <a:xfrm>
            <a:off x="6900493" y="1732449"/>
            <a:ext cx="4403596" cy="4058751"/>
          </a:xfrm>
        </p:spPr>
        <p:txBody>
          <a:bodyPr anchor="t">
            <a:normAutofit/>
          </a:bodyPr>
          <a:lstStyle/>
          <a:p>
            <a:pPr marL="36900" indent="0">
              <a:buNone/>
            </a:pPr>
            <a:r>
              <a:rPr lang="en-US" sz="1800" dirty="0"/>
              <a:t>8. What is the distribution of employee tenure ? Can we create a histogram or box plot to display it ?</a:t>
            </a:r>
          </a:p>
          <a:p>
            <a:pPr marL="36900" indent="0" algn="ctr">
              <a:buNone/>
            </a:pPr>
            <a:r>
              <a:rPr lang="en-US" sz="1800" dirty="0"/>
              <a:t>Answer:</a:t>
            </a:r>
          </a:p>
          <a:p>
            <a:pPr marL="36900" indent="0">
              <a:buNone/>
            </a:pPr>
            <a:r>
              <a:rPr lang="en-US" sz="1800" dirty="0"/>
              <a:t>Yes, we can create box plot chart, It appears to show employee tenure data from a company. The median tenure is 32 months and mean is 35.67.</a:t>
            </a:r>
          </a:p>
          <a:p>
            <a:pPr marL="36900" indent="0">
              <a:buNone/>
            </a:pPr>
            <a:r>
              <a:rPr lang="en-US" sz="1800" dirty="0"/>
              <a:t>The interquartile range (IQR) is around 17 months, most of employees have tenures between 29 and 46 months.</a:t>
            </a:r>
          </a:p>
        </p:txBody>
      </p:sp>
      <p:pic>
        <p:nvPicPr>
          <p:cNvPr id="10" name="Picture 9">
            <a:extLst>
              <a:ext uri="{FF2B5EF4-FFF2-40B4-BE49-F238E27FC236}">
                <a16:creationId xmlns:a16="http://schemas.microsoft.com/office/drawing/2014/main" id="{76300060-C4AA-8C61-B61D-C574620A5FC2}"/>
              </a:ext>
            </a:extLst>
          </p:cNvPr>
          <p:cNvPicPr>
            <a:picLocks noChangeAspect="1"/>
          </p:cNvPicPr>
          <p:nvPr/>
        </p:nvPicPr>
        <p:blipFill>
          <a:blip r:embed="rId4"/>
          <a:stretch>
            <a:fillRect/>
          </a:stretch>
        </p:blipFill>
        <p:spPr>
          <a:xfrm>
            <a:off x="156410" y="1399624"/>
            <a:ext cx="6257025" cy="4058751"/>
          </a:xfrm>
          <a:prstGeom prst="rect">
            <a:avLst/>
          </a:prstGeom>
        </p:spPr>
      </p:pic>
    </p:spTree>
    <p:extLst>
      <p:ext uri="{BB962C8B-B14F-4D97-AF65-F5344CB8AC3E}">
        <p14:creationId xmlns:p14="http://schemas.microsoft.com/office/powerpoint/2010/main" val="199175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Topics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lnSpcReduction="10000"/>
          </a:bodyPr>
          <a:lstStyle/>
          <a:p>
            <a:r>
              <a:rPr lang="en-US" sz="2400" dirty="0"/>
              <a:t>Project Overview</a:t>
            </a:r>
          </a:p>
          <a:p>
            <a:r>
              <a:rPr lang="en-US" sz="2400" dirty="0"/>
              <a:t>Key Components of Report</a:t>
            </a:r>
          </a:p>
          <a:p>
            <a:r>
              <a:rPr lang="en-US" sz="2400" dirty="0"/>
              <a:t>Information about Dataset Tables</a:t>
            </a:r>
          </a:p>
          <a:p>
            <a:r>
              <a:rPr lang="en-US" sz="2400" dirty="0"/>
              <a:t>Data Cleaning and MECE</a:t>
            </a:r>
          </a:p>
          <a:p>
            <a:r>
              <a:rPr lang="en-US" sz="2400" dirty="0"/>
              <a:t>Power BI Questions Discussions</a:t>
            </a:r>
          </a:p>
          <a:p>
            <a:r>
              <a:rPr lang="en-US" sz="2400" dirty="0"/>
              <a:t>EDA Questions Discussions</a:t>
            </a:r>
          </a:p>
          <a:p>
            <a:r>
              <a:rPr lang="en-US" sz="2400" dirty="0"/>
              <a:t>Dashboard Analysis</a:t>
            </a:r>
          </a:p>
          <a:p>
            <a:pPr marL="36900" indent="0">
              <a:buNone/>
            </a:pP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6B421473-7C92-5582-ED42-5FA2DAF3BFF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82FD-ADEA-FDD8-9F7D-58F410FC9D30}"/>
              </a:ext>
            </a:extLst>
          </p:cNvPr>
          <p:cNvSpPr>
            <a:spLocks noGrp="1"/>
          </p:cNvSpPr>
          <p:nvPr>
            <p:ph type="title"/>
          </p:nvPr>
        </p:nvSpPr>
        <p:spPr>
          <a:xfrm>
            <a:off x="913795" y="965196"/>
            <a:ext cx="3153952" cy="1329769"/>
          </a:xfrm>
        </p:spPr>
        <p:txBody>
          <a:bodyPr>
            <a:normAutofit/>
          </a:bodyPr>
          <a:lstStyle/>
          <a:p>
            <a:pPr algn="l"/>
            <a:r>
              <a:rPr lang="en-IN" sz="2800" dirty="0"/>
              <a:t>Power Bi Question</a:t>
            </a:r>
          </a:p>
        </p:txBody>
      </p:sp>
      <p:sp>
        <p:nvSpPr>
          <p:cNvPr id="3" name="Content Placeholder 2">
            <a:extLst>
              <a:ext uri="{FF2B5EF4-FFF2-40B4-BE49-F238E27FC236}">
                <a16:creationId xmlns:a16="http://schemas.microsoft.com/office/drawing/2014/main" id="{D0A76FAF-B44F-5545-5374-4E0D0EAD08DF}"/>
              </a:ext>
            </a:extLst>
          </p:cNvPr>
          <p:cNvSpPr>
            <a:spLocks noGrp="1"/>
          </p:cNvSpPr>
          <p:nvPr>
            <p:ph idx="1"/>
          </p:nvPr>
        </p:nvSpPr>
        <p:spPr>
          <a:xfrm>
            <a:off x="913795" y="2101437"/>
            <a:ext cx="3153952" cy="3340847"/>
          </a:xfrm>
        </p:spPr>
        <p:txBody>
          <a:bodyPr>
            <a:noAutofit/>
          </a:bodyPr>
          <a:lstStyle/>
          <a:p>
            <a:pPr marL="36900" indent="0">
              <a:lnSpc>
                <a:spcPct val="100000"/>
              </a:lnSpc>
              <a:buNone/>
            </a:pPr>
            <a:r>
              <a:rPr lang="en-US" sz="1800" dirty="0"/>
              <a:t>9. Can we visualize employee performance ratings or KPIs using a radar chart or bullet graph?</a:t>
            </a:r>
          </a:p>
          <a:p>
            <a:pPr marL="36900" indent="0" algn="ctr">
              <a:lnSpc>
                <a:spcPct val="100000"/>
              </a:lnSpc>
              <a:buNone/>
            </a:pPr>
            <a:r>
              <a:rPr lang="en-US" sz="1800" dirty="0"/>
              <a:t>Answer:</a:t>
            </a:r>
          </a:p>
          <a:p>
            <a:pPr marL="36900" indent="0">
              <a:lnSpc>
                <a:spcPct val="100000"/>
              </a:lnSpc>
              <a:buNone/>
            </a:pPr>
            <a:r>
              <a:rPr lang="en-US" sz="1800" dirty="0"/>
              <a:t>Yes, we can create radar chart to check employee performance by number of orders. It shows Margaret Peacock have sold maximum 156 orders help us to identify employee performance.</a:t>
            </a:r>
          </a:p>
        </p:txBody>
      </p:sp>
      <p:sp>
        <p:nvSpPr>
          <p:cNvPr id="27" name="Rectangle 2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a spider web&#10;&#10;Description automatically generated with medium confidence">
            <a:extLst>
              <a:ext uri="{FF2B5EF4-FFF2-40B4-BE49-F238E27FC236}">
                <a16:creationId xmlns:a16="http://schemas.microsoft.com/office/drawing/2014/main" id="{46545156-9A56-0A6A-4C3F-E3771824DC15}"/>
              </a:ext>
            </a:extLst>
          </p:cNvPr>
          <p:cNvPicPr>
            <a:picLocks noChangeAspect="1"/>
          </p:cNvPicPr>
          <p:nvPr/>
        </p:nvPicPr>
        <p:blipFill>
          <a:blip r:embed="rId3"/>
          <a:stretch>
            <a:fillRect/>
          </a:stretch>
        </p:blipFill>
        <p:spPr>
          <a:xfrm>
            <a:off x="5376055" y="1438360"/>
            <a:ext cx="5165406" cy="3835314"/>
          </a:xfrm>
          <a:prstGeom prst="rect">
            <a:avLst/>
          </a:prstGeom>
        </p:spPr>
      </p:pic>
    </p:spTree>
    <p:extLst>
      <p:ext uri="{BB962C8B-B14F-4D97-AF65-F5344CB8AC3E}">
        <p14:creationId xmlns:p14="http://schemas.microsoft.com/office/powerpoint/2010/main" val="352990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07B3E0A0-5AE8-C469-F2EE-4B76E628802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108CD6D-987A-FFBD-B742-288FFB653A15}"/>
              </a:ext>
            </a:extLst>
          </p:cNvPr>
          <p:cNvSpPr>
            <a:spLocks noGrp="1"/>
          </p:cNvSpPr>
          <p:nvPr>
            <p:ph type="title"/>
          </p:nvPr>
        </p:nvSpPr>
        <p:spPr>
          <a:xfrm>
            <a:off x="1039905" y="845387"/>
            <a:ext cx="3470310" cy="1066689"/>
          </a:xfrm>
        </p:spPr>
        <p:txBody>
          <a:bodyPr anchor="b">
            <a:normAutofit/>
          </a:bodyPr>
          <a:lstStyle/>
          <a:p>
            <a:pPr algn="l"/>
            <a:r>
              <a:rPr lang="en-IN" sz="2400" dirty="0"/>
              <a:t>Power Bi Question</a:t>
            </a:r>
          </a:p>
        </p:txBody>
      </p:sp>
      <p:sp>
        <p:nvSpPr>
          <p:cNvPr id="3" name="Content Placeholder 2">
            <a:extLst>
              <a:ext uri="{FF2B5EF4-FFF2-40B4-BE49-F238E27FC236}">
                <a16:creationId xmlns:a16="http://schemas.microsoft.com/office/drawing/2014/main" id="{FDB113CE-67B6-E91A-4869-1788C52C56EC}"/>
              </a:ext>
            </a:extLst>
          </p:cNvPr>
          <p:cNvSpPr>
            <a:spLocks noGrp="1"/>
          </p:cNvSpPr>
          <p:nvPr>
            <p:ph idx="1"/>
          </p:nvPr>
        </p:nvSpPr>
        <p:spPr>
          <a:xfrm>
            <a:off x="1039905" y="2147862"/>
            <a:ext cx="3405573" cy="3499563"/>
          </a:xfrm>
        </p:spPr>
        <p:txBody>
          <a:bodyPr anchor="t">
            <a:normAutofit/>
          </a:bodyPr>
          <a:lstStyle/>
          <a:p>
            <a:pPr marL="36900" indent="0">
              <a:buNone/>
            </a:pPr>
            <a:r>
              <a:rPr lang="en-US" sz="1600" dirty="0"/>
              <a:t>10. What is the distribution of product ratings or reviews? Can we create a histogram or stacked bar chart to visualize it?</a:t>
            </a:r>
          </a:p>
          <a:p>
            <a:pPr marL="36900" indent="0" algn="ctr">
              <a:buNone/>
            </a:pPr>
            <a:r>
              <a:rPr lang="en-US" sz="1600" dirty="0"/>
              <a:t>Answer:</a:t>
            </a:r>
          </a:p>
          <a:p>
            <a:pPr marL="36900" indent="0">
              <a:buNone/>
            </a:pPr>
            <a:r>
              <a:rPr lang="en-US" sz="1600" dirty="0"/>
              <a:t>Yes, we can create histogram chart to find product rating based on product count. Maximum the product in stock, maximum demand of that product.</a:t>
            </a:r>
          </a:p>
          <a:p>
            <a:pPr marL="36900" indent="0">
              <a:buNone/>
            </a:pPr>
            <a:r>
              <a:rPr lang="en-US" sz="1600" dirty="0"/>
              <a:t>It help us to identify the best rating product.</a:t>
            </a:r>
          </a:p>
        </p:txBody>
      </p:sp>
      <p:pic>
        <p:nvPicPr>
          <p:cNvPr id="6" name="Picture 5" descr="A screenshot of a graph&#10;&#10;Description automatically generated">
            <a:extLst>
              <a:ext uri="{FF2B5EF4-FFF2-40B4-BE49-F238E27FC236}">
                <a16:creationId xmlns:a16="http://schemas.microsoft.com/office/drawing/2014/main" id="{9994A9F2-0AB4-FB72-305D-1E0C6E5AC005}"/>
              </a:ext>
            </a:extLst>
          </p:cNvPr>
          <p:cNvPicPr>
            <a:picLocks noChangeAspect="1"/>
          </p:cNvPicPr>
          <p:nvPr/>
        </p:nvPicPr>
        <p:blipFill>
          <a:blip r:embed="rId3"/>
          <a:stretch>
            <a:fillRect/>
          </a:stretch>
        </p:blipFill>
        <p:spPr>
          <a:xfrm>
            <a:off x="5387351" y="1090207"/>
            <a:ext cx="6161183" cy="4687331"/>
          </a:xfrm>
          <a:prstGeom prst="rect">
            <a:avLst/>
          </a:prstGeom>
        </p:spPr>
      </p:pic>
    </p:spTree>
    <p:extLst>
      <p:ext uri="{BB962C8B-B14F-4D97-AF65-F5344CB8AC3E}">
        <p14:creationId xmlns:p14="http://schemas.microsoft.com/office/powerpoint/2010/main" val="653142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21244F6-C868-C001-44F2-9636975F97E6}"/>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0FFC9-1A05-8712-ACD9-3CFBBD5DFC7A}"/>
              </a:ext>
            </a:extLst>
          </p:cNvPr>
          <p:cNvSpPr>
            <a:spLocks noGrp="1"/>
          </p:cNvSpPr>
          <p:nvPr>
            <p:ph type="title"/>
          </p:nvPr>
        </p:nvSpPr>
        <p:spPr>
          <a:xfrm>
            <a:off x="913795" y="609600"/>
            <a:ext cx="5978072" cy="1556702"/>
          </a:xfrm>
        </p:spPr>
        <p:txBody>
          <a:bodyPr>
            <a:normAutofit/>
          </a:bodyPr>
          <a:lstStyle/>
          <a:p>
            <a:r>
              <a:rPr lang="en-IN" dirty="0"/>
              <a:t>Power Bi Question</a:t>
            </a:r>
          </a:p>
        </p:txBody>
      </p:sp>
      <p:sp>
        <p:nvSpPr>
          <p:cNvPr id="3" name="Content Placeholder 2">
            <a:extLst>
              <a:ext uri="{FF2B5EF4-FFF2-40B4-BE49-F238E27FC236}">
                <a16:creationId xmlns:a16="http://schemas.microsoft.com/office/drawing/2014/main" id="{43A76407-805C-CF28-3B1F-DB3DCE91649A}"/>
              </a:ext>
            </a:extLst>
          </p:cNvPr>
          <p:cNvSpPr>
            <a:spLocks noGrp="1"/>
          </p:cNvSpPr>
          <p:nvPr>
            <p:ph idx="1"/>
          </p:nvPr>
        </p:nvSpPr>
        <p:spPr>
          <a:xfrm>
            <a:off x="913795" y="2354729"/>
            <a:ext cx="5978072" cy="3340119"/>
          </a:xfrm>
        </p:spPr>
        <p:txBody>
          <a:bodyPr anchor="t">
            <a:normAutofit lnSpcReduction="10000"/>
          </a:bodyPr>
          <a:lstStyle/>
          <a:p>
            <a:pPr marL="36900" indent="0">
              <a:lnSpc>
                <a:spcPct val="100000"/>
              </a:lnSpc>
              <a:buNone/>
            </a:pPr>
            <a:r>
              <a:rPr lang="en-US" dirty="0"/>
              <a:t>11. How does the sales volume vary across different product categories? Can we create a bar chart or </a:t>
            </a:r>
            <a:r>
              <a:rPr lang="en-US" dirty="0" err="1"/>
              <a:t>treemap</a:t>
            </a:r>
            <a:r>
              <a:rPr lang="en-US" dirty="0"/>
              <a:t> to display it ?</a:t>
            </a:r>
          </a:p>
          <a:p>
            <a:pPr marL="36900" indent="0" algn="ctr">
              <a:lnSpc>
                <a:spcPct val="100000"/>
              </a:lnSpc>
              <a:buNone/>
            </a:pPr>
            <a:r>
              <a:rPr lang="en-US" dirty="0"/>
              <a:t>Answer:</a:t>
            </a:r>
          </a:p>
          <a:p>
            <a:pPr marL="36900" indent="0">
              <a:lnSpc>
                <a:spcPct val="100000"/>
              </a:lnSpc>
              <a:buNone/>
            </a:pPr>
            <a:r>
              <a:rPr lang="en-US" dirty="0"/>
              <a:t>Yes, we can create </a:t>
            </a:r>
            <a:r>
              <a:rPr lang="en-US" dirty="0" err="1"/>
              <a:t>treemap</a:t>
            </a:r>
            <a:r>
              <a:rPr lang="en-US" dirty="0"/>
              <a:t> to identify sales volume across different categories which help us to focus on that category to gain more profits. According to this chart, Beverages have the maximum sales volume.</a:t>
            </a:r>
          </a:p>
        </p:txBody>
      </p:sp>
      <p:pic>
        <p:nvPicPr>
          <p:cNvPr id="41" name="Picture 40">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9832995-9AA6-8163-2E1D-91744EDE18EA}"/>
              </a:ext>
            </a:extLst>
          </p:cNvPr>
          <p:cNvPicPr>
            <a:picLocks noChangeAspect="1"/>
          </p:cNvPicPr>
          <p:nvPr/>
        </p:nvPicPr>
        <p:blipFill>
          <a:blip r:embed="rId4"/>
          <a:stretch>
            <a:fillRect/>
          </a:stretch>
        </p:blipFill>
        <p:spPr>
          <a:xfrm>
            <a:off x="7420597" y="1742257"/>
            <a:ext cx="4483038" cy="3373485"/>
          </a:xfrm>
          <a:prstGeom prst="rect">
            <a:avLst/>
          </a:prstGeom>
        </p:spPr>
      </p:pic>
    </p:spTree>
    <p:extLst>
      <p:ext uri="{BB962C8B-B14F-4D97-AF65-F5344CB8AC3E}">
        <p14:creationId xmlns:p14="http://schemas.microsoft.com/office/powerpoint/2010/main" val="1676956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738F0FD-7F04-50F8-A304-7377927AD84A}"/>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CC4EC81-E456-2FF6-501F-6AEC43167522}"/>
              </a:ext>
            </a:extLst>
          </p:cNvPr>
          <p:cNvSpPr>
            <a:spLocks noGrp="1"/>
          </p:cNvSpPr>
          <p:nvPr>
            <p:ph type="title"/>
          </p:nvPr>
        </p:nvSpPr>
        <p:spPr>
          <a:xfrm>
            <a:off x="1039905" y="845387"/>
            <a:ext cx="3470310" cy="1066689"/>
          </a:xfrm>
        </p:spPr>
        <p:txBody>
          <a:bodyPr anchor="b">
            <a:normAutofit/>
          </a:bodyPr>
          <a:lstStyle/>
          <a:p>
            <a:pPr algn="l"/>
            <a:r>
              <a:rPr lang="en-IN" sz="2400" dirty="0"/>
              <a:t>Power Bi Question</a:t>
            </a:r>
          </a:p>
        </p:txBody>
      </p:sp>
      <p:sp>
        <p:nvSpPr>
          <p:cNvPr id="3" name="Content Placeholder 2">
            <a:extLst>
              <a:ext uri="{FF2B5EF4-FFF2-40B4-BE49-F238E27FC236}">
                <a16:creationId xmlns:a16="http://schemas.microsoft.com/office/drawing/2014/main" id="{4B72B88E-05F7-A494-D0BD-896DA58A9B32}"/>
              </a:ext>
            </a:extLst>
          </p:cNvPr>
          <p:cNvSpPr>
            <a:spLocks noGrp="1"/>
          </p:cNvSpPr>
          <p:nvPr>
            <p:ph idx="1"/>
          </p:nvPr>
        </p:nvSpPr>
        <p:spPr>
          <a:xfrm>
            <a:off x="1039905" y="2147862"/>
            <a:ext cx="3405573" cy="3499563"/>
          </a:xfrm>
        </p:spPr>
        <p:txBody>
          <a:bodyPr anchor="t">
            <a:normAutofit/>
          </a:bodyPr>
          <a:lstStyle/>
          <a:p>
            <a:pPr marL="36900" indent="0">
              <a:buNone/>
            </a:pPr>
            <a:r>
              <a:rPr lang="en-US" sz="1800" dirty="0"/>
              <a:t>12. Can we visualize the pricing distribution of products using a box plot or violin plot ?</a:t>
            </a:r>
          </a:p>
          <a:p>
            <a:pPr marL="36900" indent="0" algn="ctr">
              <a:buNone/>
            </a:pPr>
            <a:r>
              <a:rPr lang="en-US" sz="1800" dirty="0"/>
              <a:t>Answer:</a:t>
            </a:r>
          </a:p>
          <a:p>
            <a:pPr marL="36900" indent="0">
              <a:buNone/>
            </a:pPr>
            <a:r>
              <a:rPr lang="en-US" sz="1800" dirty="0"/>
              <a:t>Yes, we can create box plot chart to measure pricing distribution of product. It help us to identify outlier price. IQR is 584.95 and mean is 733.78</a:t>
            </a:r>
            <a:r>
              <a:rPr lang="en-US" sz="1600" dirty="0"/>
              <a:t>.</a:t>
            </a:r>
          </a:p>
        </p:txBody>
      </p:sp>
      <p:pic>
        <p:nvPicPr>
          <p:cNvPr id="8" name="Picture 7" descr="A screen shot of a graph&#10;&#10;Description automatically generated">
            <a:extLst>
              <a:ext uri="{FF2B5EF4-FFF2-40B4-BE49-F238E27FC236}">
                <a16:creationId xmlns:a16="http://schemas.microsoft.com/office/drawing/2014/main" id="{D3448842-1E3B-9D0B-9C94-8D3C45182B41}"/>
              </a:ext>
            </a:extLst>
          </p:cNvPr>
          <p:cNvPicPr>
            <a:picLocks noChangeAspect="1"/>
          </p:cNvPicPr>
          <p:nvPr/>
        </p:nvPicPr>
        <p:blipFill>
          <a:blip r:embed="rId3"/>
          <a:stretch>
            <a:fillRect/>
          </a:stretch>
        </p:blipFill>
        <p:spPr>
          <a:xfrm>
            <a:off x="5387351" y="907788"/>
            <a:ext cx="6161183" cy="5052169"/>
          </a:xfrm>
          <a:prstGeom prst="rect">
            <a:avLst/>
          </a:prstGeom>
        </p:spPr>
      </p:pic>
    </p:spTree>
    <p:extLst>
      <p:ext uri="{BB962C8B-B14F-4D97-AF65-F5344CB8AC3E}">
        <p14:creationId xmlns:p14="http://schemas.microsoft.com/office/powerpoint/2010/main" val="122121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02096F4-77AF-257D-4D76-0E1567DD6692}"/>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CAFD9-6945-E696-7572-A0D4F2D65E5D}"/>
              </a:ext>
            </a:extLst>
          </p:cNvPr>
          <p:cNvSpPr>
            <a:spLocks noGrp="1"/>
          </p:cNvSpPr>
          <p:nvPr>
            <p:ph type="title"/>
          </p:nvPr>
        </p:nvSpPr>
        <p:spPr>
          <a:xfrm>
            <a:off x="913795" y="965196"/>
            <a:ext cx="3153952" cy="1329769"/>
          </a:xfrm>
        </p:spPr>
        <p:txBody>
          <a:bodyPr>
            <a:normAutofit/>
          </a:bodyPr>
          <a:lstStyle/>
          <a:p>
            <a:pPr algn="l"/>
            <a:r>
              <a:rPr lang="en-IN" sz="2800"/>
              <a:t>Power Bi Question</a:t>
            </a:r>
          </a:p>
        </p:txBody>
      </p:sp>
      <p:sp>
        <p:nvSpPr>
          <p:cNvPr id="3" name="Content Placeholder 2">
            <a:extLst>
              <a:ext uri="{FF2B5EF4-FFF2-40B4-BE49-F238E27FC236}">
                <a16:creationId xmlns:a16="http://schemas.microsoft.com/office/drawing/2014/main" id="{E67CAE0D-6A31-7CF5-9776-39F7123F5660}"/>
              </a:ext>
            </a:extLst>
          </p:cNvPr>
          <p:cNvSpPr>
            <a:spLocks noGrp="1"/>
          </p:cNvSpPr>
          <p:nvPr>
            <p:ph idx="1"/>
          </p:nvPr>
        </p:nvSpPr>
        <p:spPr>
          <a:xfrm>
            <a:off x="913796" y="2450353"/>
            <a:ext cx="3153952" cy="3340847"/>
          </a:xfrm>
        </p:spPr>
        <p:txBody>
          <a:bodyPr>
            <a:normAutofit/>
          </a:bodyPr>
          <a:lstStyle/>
          <a:p>
            <a:pPr marL="36900" indent="0">
              <a:lnSpc>
                <a:spcPct val="100000"/>
              </a:lnSpc>
              <a:buClr>
                <a:srgbClr val="8ABFF4"/>
              </a:buClr>
              <a:buNone/>
            </a:pPr>
            <a:r>
              <a:rPr lang="en-US" sz="1700"/>
              <a:t>13. What is the distribution of supplier ratings or performance metrics? Can we create a bar chart or radar chart to visualize it</a:t>
            </a:r>
          </a:p>
          <a:p>
            <a:pPr marL="36900" indent="0">
              <a:lnSpc>
                <a:spcPct val="100000"/>
              </a:lnSpc>
              <a:buClr>
                <a:srgbClr val="8ABFF4"/>
              </a:buClr>
              <a:buNone/>
            </a:pPr>
            <a:r>
              <a:rPr lang="en-US" sz="1700"/>
              <a:t>Answer:</a:t>
            </a:r>
          </a:p>
          <a:p>
            <a:pPr marL="36900" indent="0">
              <a:lnSpc>
                <a:spcPct val="100000"/>
              </a:lnSpc>
              <a:buClr>
                <a:srgbClr val="8ABFF4"/>
              </a:buClr>
              <a:buNone/>
            </a:pPr>
            <a:r>
              <a:rPr lang="en-US" sz="1700"/>
              <a:t>Yes, we can create bar chart to identify supplier performance, it shows the total quantity shipped by each supplier company, which will help us to identify most trustworthy supplier.</a:t>
            </a:r>
          </a:p>
        </p:txBody>
      </p:sp>
      <p:sp>
        <p:nvSpPr>
          <p:cNvPr id="26" name="Rectangle 2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18C726B-3231-FF73-6E63-8525D6F1C0E6}"/>
              </a:ext>
            </a:extLst>
          </p:cNvPr>
          <p:cNvPicPr>
            <a:picLocks noChangeAspect="1"/>
          </p:cNvPicPr>
          <p:nvPr/>
        </p:nvPicPr>
        <p:blipFill>
          <a:blip r:embed="rId3"/>
          <a:stretch>
            <a:fillRect/>
          </a:stretch>
        </p:blipFill>
        <p:spPr>
          <a:xfrm>
            <a:off x="5120640" y="1894386"/>
            <a:ext cx="5676236" cy="2923261"/>
          </a:xfrm>
          <a:prstGeom prst="rect">
            <a:avLst/>
          </a:prstGeom>
        </p:spPr>
      </p:pic>
    </p:spTree>
    <p:extLst>
      <p:ext uri="{BB962C8B-B14F-4D97-AF65-F5344CB8AC3E}">
        <p14:creationId xmlns:p14="http://schemas.microsoft.com/office/powerpoint/2010/main" val="3274461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21E24392-A94C-24B8-8FFE-02C6F41A519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5ABF8-C1C2-A638-6F47-00CCD42C1AD4}"/>
              </a:ext>
            </a:extLst>
          </p:cNvPr>
          <p:cNvSpPr>
            <a:spLocks noGrp="1"/>
          </p:cNvSpPr>
          <p:nvPr>
            <p:ph type="title"/>
          </p:nvPr>
        </p:nvSpPr>
        <p:spPr>
          <a:xfrm>
            <a:off x="913796" y="643465"/>
            <a:ext cx="3382638" cy="1370605"/>
          </a:xfrm>
        </p:spPr>
        <p:txBody>
          <a:bodyPr>
            <a:normAutofit/>
          </a:bodyPr>
          <a:lstStyle/>
          <a:p>
            <a:pPr algn="l"/>
            <a:r>
              <a:rPr lang="en-IN" sz="3000" dirty="0"/>
              <a:t>Power Bi Question</a:t>
            </a:r>
          </a:p>
        </p:txBody>
      </p:sp>
      <p:sp>
        <p:nvSpPr>
          <p:cNvPr id="3" name="Content Placeholder 2">
            <a:extLst>
              <a:ext uri="{FF2B5EF4-FFF2-40B4-BE49-F238E27FC236}">
                <a16:creationId xmlns:a16="http://schemas.microsoft.com/office/drawing/2014/main" id="{7F79CA34-2E52-784D-2FA9-A4964421B5CE}"/>
              </a:ext>
            </a:extLst>
          </p:cNvPr>
          <p:cNvSpPr>
            <a:spLocks noGrp="1"/>
          </p:cNvSpPr>
          <p:nvPr>
            <p:ph idx="1"/>
          </p:nvPr>
        </p:nvSpPr>
        <p:spPr>
          <a:xfrm>
            <a:off x="824514" y="1874174"/>
            <a:ext cx="3358084" cy="3544046"/>
          </a:xfrm>
        </p:spPr>
        <p:txBody>
          <a:bodyPr>
            <a:normAutofit/>
          </a:bodyPr>
          <a:lstStyle/>
          <a:p>
            <a:pPr marL="36900" indent="0">
              <a:buNone/>
            </a:pPr>
            <a:r>
              <a:rPr lang="en-US" sz="1800" dirty="0"/>
              <a:t>14. How does the cost or pricing structure vary across different suppliers? Can we create a box plot or stacked bar chart to display it ?</a:t>
            </a:r>
          </a:p>
          <a:p>
            <a:pPr marL="36900" indent="0" algn="ctr">
              <a:buNone/>
            </a:pPr>
            <a:r>
              <a:rPr lang="en-US" sz="1800" dirty="0"/>
              <a:t>Answer:</a:t>
            </a:r>
          </a:p>
          <a:p>
            <a:pPr marL="36900" indent="0">
              <a:buNone/>
            </a:pPr>
            <a:r>
              <a:rPr lang="en-US" sz="1800" dirty="0"/>
              <a:t>Yes, we can create bar chart to identify average pricing structure of each supplier company.</a:t>
            </a:r>
          </a:p>
        </p:txBody>
      </p:sp>
      <p:pic>
        <p:nvPicPr>
          <p:cNvPr id="7" name="Picture 6">
            <a:extLst>
              <a:ext uri="{FF2B5EF4-FFF2-40B4-BE49-F238E27FC236}">
                <a16:creationId xmlns:a16="http://schemas.microsoft.com/office/drawing/2014/main" id="{084397A6-1314-E63F-5D20-06A75A0B5A28}"/>
              </a:ext>
            </a:extLst>
          </p:cNvPr>
          <p:cNvPicPr>
            <a:picLocks noChangeAspect="1"/>
          </p:cNvPicPr>
          <p:nvPr/>
        </p:nvPicPr>
        <p:blipFill>
          <a:blip r:embed="rId3"/>
          <a:stretch>
            <a:fillRect/>
          </a:stretch>
        </p:blipFill>
        <p:spPr>
          <a:xfrm>
            <a:off x="4271880" y="1430145"/>
            <a:ext cx="7677150" cy="4572000"/>
          </a:xfrm>
          <a:prstGeom prst="rect">
            <a:avLst/>
          </a:prstGeom>
        </p:spPr>
      </p:pic>
    </p:spTree>
    <p:extLst>
      <p:ext uri="{BB962C8B-B14F-4D97-AF65-F5344CB8AC3E}">
        <p14:creationId xmlns:p14="http://schemas.microsoft.com/office/powerpoint/2010/main" val="327298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6E723E7F-8A40-6771-2C38-65C96DFC6C2D}"/>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world with yellow circles&#10;&#10;Description automatically generated">
            <a:extLst>
              <a:ext uri="{FF2B5EF4-FFF2-40B4-BE49-F238E27FC236}">
                <a16:creationId xmlns:a16="http://schemas.microsoft.com/office/drawing/2014/main" id="{2C43E62E-7B9F-3CA0-3690-DEB98C136A62}"/>
              </a:ext>
            </a:extLst>
          </p:cNvPr>
          <p:cNvPicPr>
            <a:picLocks noChangeAspect="1"/>
          </p:cNvPicPr>
          <p:nvPr/>
        </p:nvPicPr>
        <p:blipFill rotWithShape="1">
          <a:blip r:embed="rId3"/>
          <a:srcRect l="10761" r="13459" b="-2"/>
          <a:stretch/>
        </p:blipFill>
        <p:spPr>
          <a:xfrm>
            <a:off x="-10313" y="397052"/>
            <a:ext cx="6096000" cy="6857990"/>
          </a:xfrm>
          <a:prstGeom prst="rect">
            <a:avLst/>
          </a:prstGeom>
        </p:spPr>
      </p:pic>
      <p:pic>
        <p:nvPicPr>
          <p:cNvPr id="72" name="Picture 7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6874F56-EA73-5BD5-619D-E28C11A1B0EE}"/>
              </a:ext>
            </a:extLst>
          </p:cNvPr>
          <p:cNvSpPr>
            <a:spLocks noGrp="1"/>
          </p:cNvSpPr>
          <p:nvPr>
            <p:ph type="title"/>
          </p:nvPr>
        </p:nvSpPr>
        <p:spPr>
          <a:xfrm>
            <a:off x="6900493" y="609600"/>
            <a:ext cx="4538124" cy="970450"/>
          </a:xfrm>
        </p:spPr>
        <p:txBody>
          <a:bodyPr anchor="b">
            <a:normAutofit/>
          </a:bodyPr>
          <a:lstStyle/>
          <a:p>
            <a:pPr algn="l"/>
            <a:r>
              <a:rPr lang="en-IN" sz="3200" dirty="0"/>
              <a:t>Power Bi Question</a:t>
            </a:r>
          </a:p>
        </p:txBody>
      </p:sp>
      <p:sp>
        <p:nvSpPr>
          <p:cNvPr id="3" name="Content Placeholder 2">
            <a:extLst>
              <a:ext uri="{FF2B5EF4-FFF2-40B4-BE49-F238E27FC236}">
                <a16:creationId xmlns:a16="http://schemas.microsoft.com/office/drawing/2014/main" id="{69F21DD7-F55E-0499-FE4F-469B9416FE23}"/>
              </a:ext>
            </a:extLst>
          </p:cNvPr>
          <p:cNvSpPr>
            <a:spLocks noGrp="1"/>
          </p:cNvSpPr>
          <p:nvPr>
            <p:ph idx="1"/>
          </p:nvPr>
        </p:nvSpPr>
        <p:spPr>
          <a:xfrm>
            <a:off x="6599704" y="1961049"/>
            <a:ext cx="4403596" cy="4058751"/>
          </a:xfrm>
        </p:spPr>
        <p:txBody>
          <a:bodyPr anchor="t">
            <a:normAutofit/>
          </a:bodyPr>
          <a:lstStyle/>
          <a:p>
            <a:pPr marL="36900" indent="0">
              <a:buNone/>
            </a:pPr>
            <a:r>
              <a:rPr lang="en-US" sz="2000" dirty="0"/>
              <a:t>15. Can we visualize the geographical distribution of suppliers using a map or bubble chart?</a:t>
            </a:r>
          </a:p>
          <a:p>
            <a:pPr marL="36900" indent="0" algn="ctr">
              <a:buNone/>
            </a:pPr>
            <a:r>
              <a:rPr lang="en-US" sz="2000" dirty="0"/>
              <a:t>Answer:</a:t>
            </a:r>
          </a:p>
          <a:p>
            <a:pPr marL="36900" indent="0">
              <a:buNone/>
            </a:pPr>
            <a:r>
              <a:rPr lang="en-US" sz="2000" dirty="0"/>
              <a:t>Yes, we can create map to understand suppliers’ distribution across different country.</a:t>
            </a:r>
          </a:p>
        </p:txBody>
      </p:sp>
    </p:spTree>
    <p:extLst>
      <p:ext uri="{BB962C8B-B14F-4D97-AF65-F5344CB8AC3E}">
        <p14:creationId xmlns:p14="http://schemas.microsoft.com/office/powerpoint/2010/main" val="1021968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60377E-4A46-8031-ADAA-0B0071B6A753}"/>
              </a:ext>
            </a:extLst>
          </p:cNvPr>
          <p:cNvSpPr>
            <a:spLocks noGrp="1"/>
          </p:cNvSpPr>
          <p:nvPr>
            <p:ph type="title"/>
          </p:nvPr>
        </p:nvSpPr>
        <p:spPr>
          <a:xfrm>
            <a:off x="913795" y="543340"/>
            <a:ext cx="10353762" cy="615538"/>
          </a:xfrm>
        </p:spPr>
        <p:txBody>
          <a:bodyPr>
            <a:normAutofit/>
          </a:bodyPr>
          <a:lstStyle/>
          <a:p>
            <a:r>
              <a:rPr lang="en-US" sz="3000" dirty="0"/>
              <a:t>Dashboard Analysis</a:t>
            </a:r>
            <a:endParaRPr lang="en-IN" sz="3000" dirty="0"/>
          </a:p>
        </p:txBody>
      </p:sp>
      <p:sp>
        <p:nvSpPr>
          <p:cNvPr id="3" name="Content Placeholder 2">
            <a:extLst>
              <a:ext uri="{FF2B5EF4-FFF2-40B4-BE49-F238E27FC236}">
                <a16:creationId xmlns:a16="http://schemas.microsoft.com/office/drawing/2014/main" id="{3D3FF187-6C8D-E4C3-9D28-6A5BF4778816}"/>
              </a:ext>
            </a:extLst>
          </p:cNvPr>
          <p:cNvSpPr>
            <a:spLocks noGrp="1"/>
          </p:cNvSpPr>
          <p:nvPr>
            <p:ph sz="half" idx="1"/>
          </p:nvPr>
        </p:nvSpPr>
        <p:spPr>
          <a:xfrm>
            <a:off x="924444" y="1158878"/>
            <a:ext cx="4856841" cy="3622671"/>
          </a:xfrm>
        </p:spPr>
        <p:txBody>
          <a:bodyPr>
            <a:normAutofit lnSpcReduction="10000"/>
          </a:bodyPr>
          <a:lstStyle/>
          <a:p>
            <a:pPr marL="36900" indent="0">
              <a:buNone/>
            </a:pPr>
            <a:r>
              <a:rPr lang="en-US" sz="2200" b="1" i="0" dirty="0">
                <a:effectLst/>
                <a:latin typeface="Goudy Old Style (Body)"/>
              </a:rPr>
              <a:t>Interactive Features:</a:t>
            </a:r>
            <a:br>
              <a:rPr lang="en-US" sz="2200" dirty="0">
                <a:latin typeface="Goudy Old Style (Body)"/>
              </a:rPr>
            </a:br>
            <a:r>
              <a:rPr lang="en-US" sz="2200" b="0" i="0" dirty="0">
                <a:solidFill>
                  <a:srgbClr val="D1D5DB"/>
                </a:solidFill>
                <a:effectLst/>
                <a:latin typeface="Goudy Old Style (Body)"/>
              </a:rPr>
              <a:t>The report will feature interactive elements such as dynamic filters, slicers, and drill-down capabilities to enable users to explore the data according to their specific needs. Users can filter data by date range, product category, customer segment, or employee, allowing for deeper insights into various aspects of the company's operations.</a:t>
            </a:r>
            <a:endParaRPr lang="en-IN" sz="2200" dirty="0">
              <a:latin typeface="Goudy Old Style (Body)"/>
            </a:endParaRPr>
          </a:p>
        </p:txBody>
      </p:sp>
      <p:sp>
        <p:nvSpPr>
          <p:cNvPr id="4" name="Content Placeholder 3">
            <a:extLst>
              <a:ext uri="{FF2B5EF4-FFF2-40B4-BE49-F238E27FC236}">
                <a16:creationId xmlns:a16="http://schemas.microsoft.com/office/drawing/2014/main" id="{6051BEA8-598D-F775-61F7-DB5CE8D8FC44}"/>
              </a:ext>
            </a:extLst>
          </p:cNvPr>
          <p:cNvSpPr>
            <a:spLocks noGrp="1"/>
          </p:cNvSpPr>
          <p:nvPr>
            <p:ph sz="half" idx="2"/>
          </p:nvPr>
        </p:nvSpPr>
        <p:spPr>
          <a:xfrm>
            <a:off x="6410716" y="1158877"/>
            <a:ext cx="4856841" cy="3622672"/>
          </a:xfrm>
        </p:spPr>
        <p:txBody>
          <a:bodyPr>
            <a:noAutofit/>
          </a:bodyPr>
          <a:lstStyle/>
          <a:p>
            <a:pPr marL="36900" indent="0">
              <a:buNone/>
            </a:pPr>
            <a:r>
              <a:rPr lang="en-US" sz="2200" b="1" i="0" dirty="0">
                <a:effectLst/>
                <a:latin typeface="Goudy Old Style (Body)"/>
              </a:rPr>
              <a:t>Expected Impact:</a:t>
            </a:r>
            <a:br>
              <a:rPr lang="en-US" sz="2100" dirty="0">
                <a:latin typeface="Goudy Old Style (Body)"/>
              </a:rPr>
            </a:br>
            <a:r>
              <a:rPr lang="en-US" sz="2100" b="0" i="0" dirty="0">
                <a:solidFill>
                  <a:srgbClr val="D1D5DB"/>
                </a:solidFill>
                <a:effectLst/>
                <a:latin typeface="Goudy Old Style (Body)"/>
              </a:rPr>
              <a:t>The implementation of this Power BI report is expected to revolutionize how Northwind Traders interacts with its data, providing stakeholders with actionable insights that drive business growth and competitiveness in the wholesale market landscape. By leveraging data-driven decision-making processes, the company can optimize sales strategies, improve customer satisfaction, and streamline inventory management, ultimately enhancing overall operational efficiency and profitability.</a:t>
            </a:r>
            <a:endParaRPr lang="en-IN" sz="2100" dirty="0">
              <a:latin typeface="Goudy Old Style (Body)"/>
            </a:endParaRPr>
          </a:p>
        </p:txBody>
      </p:sp>
    </p:spTree>
    <p:extLst>
      <p:ext uri="{BB962C8B-B14F-4D97-AF65-F5344CB8AC3E}">
        <p14:creationId xmlns:p14="http://schemas.microsoft.com/office/powerpoint/2010/main" val="3595126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9F7F-A53C-B779-CF67-5F790EF8F0FD}"/>
              </a:ext>
            </a:extLst>
          </p:cNvPr>
          <p:cNvSpPr>
            <a:spLocks noGrp="1"/>
          </p:cNvSpPr>
          <p:nvPr>
            <p:ph type="title"/>
          </p:nvPr>
        </p:nvSpPr>
        <p:spPr>
          <a:xfrm>
            <a:off x="3783192" y="291548"/>
            <a:ext cx="4625614" cy="596348"/>
          </a:xfrm>
        </p:spPr>
        <p:txBody>
          <a:bodyPr>
            <a:normAutofit/>
          </a:bodyPr>
          <a:lstStyle/>
          <a:p>
            <a:r>
              <a:rPr lang="en-IN" sz="3000" dirty="0"/>
              <a:t>EMPLOYEE DASHBOARD</a:t>
            </a:r>
          </a:p>
        </p:txBody>
      </p:sp>
      <p:pic>
        <p:nvPicPr>
          <p:cNvPr id="5" name="Picture 4">
            <a:extLst>
              <a:ext uri="{FF2B5EF4-FFF2-40B4-BE49-F238E27FC236}">
                <a16:creationId xmlns:a16="http://schemas.microsoft.com/office/drawing/2014/main" id="{A26C2B7A-99F0-EBDE-C435-19D80074B65E}"/>
              </a:ext>
            </a:extLst>
          </p:cNvPr>
          <p:cNvPicPr>
            <a:picLocks noChangeAspect="1"/>
          </p:cNvPicPr>
          <p:nvPr/>
        </p:nvPicPr>
        <p:blipFill>
          <a:blip r:embed="rId2"/>
          <a:stretch>
            <a:fillRect/>
          </a:stretch>
        </p:blipFill>
        <p:spPr>
          <a:xfrm>
            <a:off x="1309304" y="887895"/>
            <a:ext cx="9650244" cy="5724143"/>
          </a:xfrm>
          <a:prstGeom prst="rect">
            <a:avLst/>
          </a:prstGeom>
        </p:spPr>
      </p:pic>
    </p:spTree>
    <p:extLst>
      <p:ext uri="{BB962C8B-B14F-4D97-AF65-F5344CB8AC3E}">
        <p14:creationId xmlns:p14="http://schemas.microsoft.com/office/powerpoint/2010/main" val="24731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5FD3-2EB6-2257-362C-DEDBE0D2D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18ABC-BE1E-7018-3C57-1F1FB7191B7A}"/>
              </a:ext>
            </a:extLst>
          </p:cNvPr>
          <p:cNvSpPr>
            <a:spLocks noGrp="1"/>
          </p:cNvSpPr>
          <p:nvPr>
            <p:ph type="title"/>
          </p:nvPr>
        </p:nvSpPr>
        <p:spPr>
          <a:xfrm>
            <a:off x="3783192" y="291548"/>
            <a:ext cx="4625614" cy="596348"/>
          </a:xfrm>
        </p:spPr>
        <p:txBody>
          <a:bodyPr>
            <a:normAutofit/>
          </a:bodyPr>
          <a:lstStyle/>
          <a:p>
            <a:r>
              <a:rPr lang="en-IN" sz="2800" dirty="0"/>
              <a:t>CUSTOMER DASHBOARD</a:t>
            </a:r>
          </a:p>
        </p:txBody>
      </p:sp>
      <p:pic>
        <p:nvPicPr>
          <p:cNvPr id="4" name="Picture 3">
            <a:extLst>
              <a:ext uri="{FF2B5EF4-FFF2-40B4-BE49-F238E27FC236}">
                <a16:creationId xmlns:a16="http://schemas.microsoft.com/office/drawing/2014/main" id="{2FD194FE-D229-99E2-79FC-29F2DA35DCDB}"/>
              </a:ext>
            </a:extLst>
          </p:cNvPr>
          <p:cNvPicPr>
            <a:picLocks noChangeAspect="1"/>
          </p:cNvPicPr>
          <p:nvPr/>
        </p:nvPicPr>
        <p:blipFill>
          <a:blip r:embed="rId2"/>
          <a:stretch>
            <a:fillRect/>
          </a:stretch>
        </p:blipFill>
        <p:spPr>
          <a:xfrm>
            <a:off x="1276393" y="887896"/>
            <a:ext cx="9639211" cy="5706231"/>
          </a:xfrm>
          <a:prstGeom prst="rect">
            <a:avLst/>
          </a:prstGeom>
        </p:spPr>
      </p:pic>
    </p:spTree>
    <p:extLst>
      <p:ext uri="{BB962C8B-B14F-4D97-AF65-F5344CB8AC3E}">
        <p14:creationId xmlns:p14="http://schemas.microsoft.com/office/powerpoint/2010/main" val="24803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15EB-9127-EDA9-C3B1-C5868BFC3156}"/>
              </a:ext>
            </a:extLst>
          </p:cNvPr>
          <p:cNvSpPr>
            <a:spLocks noGrp="1"/>
          </p:cNvSpPr>
          <p:nvPr>
            <p:ph type="title"/>
          </p:nvPr>
        </p:nvSpPr>
        <p:spPr>
          <a:xfrm>
            <a:off x="913795" y="609600"/>
            <a:ext cx="2810066" cy="649357"/>
          </a:xfrm>
        </p:spPr>
        <p:txBody>
          <a:bodyPr>
            <a:normAutofit/>
          </a:bodyPr>
          <a:lstStyle/>
          <a:p>
            <a:r>
              <a:rPr lang="en-IN" sz="3000" dirty="0"/>
              <a:t>Project Overview</a:t>
            </a:r>
          </a:p>
        </p:txBody>
      </p:sp>
      <p:sp>
        <p:nvSpPr>
          <p:cNvPr id="3" name="Content Placeholder 2">
            <a:extLst>
              <a:ext uri="{FF2B5EF4-FFF2-40B4-BE49-F238E27FC236}">
                <a16:creationId xmlns:a16="http://schemas.microsoft.com/office/drawing/2014/main" id="{575E4DA9-2056-E9DE-EE18-971D17569F2D}"/>
              </a:ext>
            </a:extLst>
          </p:cNvPr>
          <p:cNvSpPr>
            <a:spLocks noGrp="1"/>
          </p:cNvSpPr>
          <p:nvPr>
            <p:ph idx="1"/>
          </p:nvPr>
        </p:nvSpPr>
        <p:spPr>
          <a:xfrm>
            <a:off x="913795" y="1404731"/>
            <a:ext cx="10353762" cy="4651512"/>
          </a:xfrm>
        </p:spPr>
        <p:txBody>
          <a:bodyPr>
            <a:normAutofit lnSpcReduction="10000"/>
          </a:bodyPr>
          <a:lstStyle/>
          <a:p>
            <a:pPr marL="36900" indent="0" algn="l">
              <a:buNone/>
            </a:pPr>
            <a:r>
              <a:rPr lang="en-US" b="1" i="0" dirty="0">
                <a:solidFill>
                  <a:schemeClr val="tx1"/>
                </a:solidFill>
                <a:effectLst/>
                <a:latin typeface="Goudy Old Style (Body)"/>
                <a:cs typeface="Calibri" panose="020F0502020204030204" pitchFamily="34" charset="0"/>
              </a:rPr>
              <a:t>Objective:</a:t>
            </a:r>
            <a:br>
              <a:rPr lang="en-US" b="0" i="0" dirty="0">
                <a:solidFill>
                  <a:schemeClr val="tx1"/>
                </a:solidFill>
                <a:effectLst/>
                <a:latin typeface="Goudy Old Style (Body)"/>
              </a:rPr>
            </a:br>
            <a:r>
              <a:rPr lang="en-US" sz="2000" b="0" i="0" dirty="0">
                <a:solidFill>
                  <a:schemeClr val="tx1"/>
                </a:solidFill>
                <a:effectLst/>
                <a:latin typeface="Goudy Old Style (Body)"/>
                <a:cs typeface="Calibri" panose="020F0502020204030204" pitchFamily="34" charset="0"/>
              </a:rPr>
              <a:t>The objective of this Power BI report is to develop a comprehensive dashboard for Northwind Traders, a fictitious company specializing in importing and exporting specialty foods. The report aims to provide valuable insights into various aspects of the company's operations, including sales analysis, customer segmentation, inventory trends, and employee performance. The primary goal is to facilitate data-driven decision-making processes for stakeholders by presenting key performance metrics in an intuitive and visually appealing manner.</a:t>
            </a:r>
          </a:p>
          <a:p>
            <a:pPr marL="36900" indent="0" algn="l">
              <a:buNone/>
            </a:pPr>
            <a:r>
              <a:rPr lang="en-US" b="1" i="0" dirty="0">
                <a:solidFill>
                  <a:schemeClr val="tx1"/>
                </a:solidFill>
                <a:effectLst/>
                <a:latin typeface="Goudy Old Style (Body)"/>
                <a:cs typeface="Calibri" panose="020F0502020204030204" pitchFamily="34" charset="0"/>
              </a:rPr>
              <a:t>Dataset Description:</a:t>
            </a:r>
            <a:br>
              <a:rPr lang="en-US" sz="2000" dirty="0">
                <a:solidFill>
                  <a:schemeClr val="tx1"/>
                </a:solidFill>
                <a:latin typeface="Goudy Old Style (Body)"/>
                <a:cs typeface="Calibri" panose="020F0502020204030204" pitchFamily="34" charset="0"/>
              </a:rPr>
            </a:br>
            <a:r>
              <a:rPr lang="en-US" sz="2000" b="0" i="0" dirty="0">
                <a:solidFill>
                  <a:schemeClr val="tx1"/>
                </a:solidFill>
                <a:effectLst/>
                <a:latin typeface="Goudy Old Style (Body)"/>
                <a:cs typeface="Calibri" panose="020F0502020204030204" pitchFamily="34" charset="0"/>
              </a:rPr>
              <a:t>The dataset used for this project is the Northwind database, containing sales data for Northwind Traders. It comprises several interconnected tables, including Customers, Employees, Orders, Order Details, Products, Suppliers, Shippers, and Categories. Each table contains specific information related to customers, employees, orders, products, suppliers, and shipping details, enabling comprehensive analysis of the company's operations.</a:t>
            </a:r>
          </a:p>
          <a:p>
            <a:pPr marL="36900" indent="0">
              <a:buNone/>
            </a:pPr>
            <a:endParaRPr lang="en-IN" dirty="0">
              <a:solidFill>
                <a:schemeClr val="tx1"/>
              </a:solidFill>
              <a:latin typeface="Goudy Old Style (Body)"/>
            </a:endParaRPr>
          </a:p>
        </p:txBody>
      </p:sp>
    </p:spTree>
    <p:extLst>
      <p:ext uri="{BB962C8B-B14F-4D97-AF65-F5344CB8AC3E}">
        <p14:creationId xmlns:p14="http://schemas.microsoft.com/office/powerpoint/2010/main" val="4051665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4AE7E-0791-0DD0-9F6E-2BEA830CA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9C3FA-5B2D-D459-8264-B8372F4F4132}"/>
              </a:ext>
            </a:extLst>
          </p:cNvPr>
          <p:cNvSpPr>
            <a:spLocks noGrp="1"/>
          </p:cNvSpPr>
          <p:nvPr>
            <p:ph type="title"/>
          </p:nvPr>
        </p:nvSpPr>
        <p:spPr>
          <a:xfrm>
            <a:off x="3783192" y="291548"/>
            <a:ext cx="4625614" cy="596348"/>
          </a:xfrm>
        </p:spPr>
        <p:txBody>
          <a:bodyPr>
            <a:normAutofit/>
          </a:bodyPr>
          <a:lstStyle/>
          <a:p>
            <a:r>
              <a:rPr lang="en-IN" sz="2800" dirty="0"/>
              <a:t>ORDER DASHBOARD</a:t>
            </a:r>
          </a:p>
        </p:txBody>
      </p:sp>
      <p:pic>
        <p:nvPicPr>
          <p:cNvPr id="5" name="Picture 4">
            <a:extLst>
              <a:ext uri="{FF2B5EF4-FFF2-40B4-BE49-F238E27FC236}">
                <a16:creationId xmlns:a16="http://schemas.microsoft.com/office/drawing/2014/main" id="{B0EA7E9C-483D-EC66-9347-E53013669109}"/>
              </a:ext>
            </a:extLst>
          </p:cNvPr>
          <p:cNvPicPr>
            <a:picLocks noChangeAspect="1"/>
          </p:cNvPicPr>
          <p:nvPr/>
        </p:nvPicPr>
        <p:blipFill>
          <a:blip r:embed="rId2"/>
          <a:stretch>
            <a:fillRect/>
          </a:stretch>
        </p:blipFill>
        <p:spPr>
          <a:xfrm>
            <a:off x="1242339" y="887896"/>
            <a:ext cx="9707319" cy="5750781"/>
          </a:xfrm>
          <a:prstGeom prst="rect">
            <a:avLst/>
          </a:prstGeom>
        </p:spPr>
      </p:pic>
    </p:spTree>
    <p:extLst>
      <p:ext uri="{BB962C8B-B14F-4D97-AF65-F5344CB8AC3E}">
        <p14:creationId xmlns:p14="http://schemas.microsoft.com/office/powerpoint/2010/main" val="1745162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56EDF-C955-D9C0-7DA4-4AB7A59BF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DE256-1E79-051F-379A-52E3D8322394}"/>
              </a:ext>
            </a:extLst>
          </p:cNvPr>
          <p:cNvSpPr>
            <a:spLocks noGrp="1"/>
          </p:cNvSpPr>
          <p:nvPr>
            <p:ph type="title"/>
          </p:nvPr>
        </p:nvSpPr>
        <p:spPr>
          <a:xfrm>
            <a:off x="3783192" y="291548"/>
            <a:ext cx="4625614" cy="596348"/>
          </a:xfrm>
        </p:spPr>
        <p:txBody>
          <a:bodyPr>
            <a:normAutofit/>
          </a:bodyPr>
          <a:lstStyle/>
          <a:p>
            <a:r>
              <a:rPr lang="en-IN" sz="2800" dirty="0"/>
              <a:t>PRODUCT DASHBOARD</a:t>
            </a:r>
          </a:p>
        </p:txBody>
      </p:sp>
      <p:pic>
        <p:nvPicPr>
          <p:cNvPr id="4" name="Picture 3">
            <a:extLst>
              <a:ext uri="{FF2B5EF4-FFF2-40B4-BE49-F238E27FC236}">
                <a16:creationId xmlns:a16="http://schemas.microsoft.com/office/drawing/2014/main" id="{64FC2E0D-7BA6-0C39-662B-C3FE8CFE4332}"/>
              </a:ext>
            </a:extLst>
          </p:cNvPr>
          <p:cNvPicPr>
            <a:picLocks noChangeAspect="1"/>
          </p:cNvPicPr>
          <p:nvPr/>
        </p:nvPicPr>
        <p:blipFill>
          <a:blip r:embed="rId2"/>
          <a:stretch>
            <a:fillRect/>
          </a:stretch>
        </p:blipFill>
        <p:spPr>
          <a:xfrm>
            <a:off x="1179442" y="887896"/>
            <a:ext cx="9674088" cy="5754019"/>
          </a:xfrm>
          <a:prstGeom prst="rect">
            <a:avLst/>
          </a:prstGeom>
        </p:spPr>
      </p:pic>
    </p:spTree>
    <p:extLst>
      <p:ext uri="{BB962C8B-B14F-4D97-AF65-F5344CB8AC3E}">
        <p14:creationId xmlns:p14="http://schemas.microsoft.com/office/powerpoint/2010/main" val="2672166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1CBA-995A-6AA2-3361-429395D8E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F171F-3E6A-5E52-BA95-708A6A9269D3}"/>
              </a:ext>
            </a:extLst>
          </p:cNvPr>
          <p:cNvSpPr>
            <a:spLocks noGrp="1"/>
          </p:cNvSpPr>
          <p:nvPr>
            <p:ph type="title"/>
          </p:nvPr>
        </p:nvSpPr>
        <p:spPr>
          <a:xfrm>
            <a:off x="3783192" y="291548"/>
            <a:ext cx="4625614" cy="596348"/>
          </a:xfrm>
        </p:spPr>
        <p:txBody>
          <a:bodyPr>
            <a:normAutofit/>
          </a:bodyPr>
          <a:lstStyle/>
          <a:p>
            <a:r>
              <a:rPr lang="en-IN" sz="2800" dirty="0"/>
              <a:t>SUPPLIER DASHBOARD</a:t>
            </a:r>
          </a:p>
        </p:txBody>
      </p:sp>
      <p:pic>
        <p:nvPicPr>
          <p:cNvPr id="5" name="Picture 4">
            <a:extLst>
              <a:ext uri="{FF2B5EF4-FFF2-40B4-BE49-F238E27FC236}">
                <a16:creationId xmlns:a16="http://schemas.microsoft.com/office/drawing/2014/main" id="{46D68C8B-B8ED-0F72-4F91-9A51C3A553FB}"/>
              </a:ext>
            </a:extLst>
          </p:cNvPr>
          <p:cNvPicPr>
            <a:picLocks noChangeAspect="1"/>
          </p:cNvPicPr>
          <p:nvPr/>
        </p:nvPicPr>
        <p:blipFill>
          <a:blip r:embed="rId2"/>
          <a:stretch>
            <a:fillRect/>
          </a:stretch>
        </p:blipFill>
        <p:spPr>
          <a:xfrm>
            <a:off x="1214104" y="887896"/>
            <a:ext cx="9763792" cy="5763750"/>
          </a:xfrm>
          <a:prstGeom prst="rect">
            <a:avLst/>
          </a:prstGeom>
        </p:spPr>
      </p:pic>
    </p:spTree>
    <p:extLst>
      <p:ext uri="{BB962C8B-B14F-4D97-AF65-F5344CB8AC3E}">
        <p14:creationId xmlns:p14="http://schemas.microsoft.com/office/powerpoint/2010/main" val="960224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AC1B1-39B3-46E9-5DB9-50E9A567665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E2063C0-B6C0-BB0B-49B7-A6F27D856C90}"/>
              </a:ext>
            </a:extLst>
          </p:cNvPr>
          <p:cNvSpPr txBox="1"/>
          <p:nvPr/>
        </p:nvSpPr>
        <p:spPr>
          <a:xfrm>
            <a:off x="1722782" y="2844224"/>
            <a:ext cx="8746435" cy="1169551"/>
          </a:xfrm>
          <a:prstGeom prst="rect">
            <a:avLst/>
          </a:prstGeom>
          <a:noFill/>
        </p:spPr>
        <p:txBody>
          <a:bodyPr wrap="square">
            <a:spAutoFit/>
          </a:bodyPr>
          <a:lstStyle/>
          <a:p>
            <a:pPr algn="ctr"/>
            <a:r>
              <a:rPr lang="en-IN" sz="7000" dirty="0"/>
              <a:t>EDA Questions</a:t>
            </a:r>
          </a:p>
        </p:txBody>
      </p:sp>
    </p:spTree>
    <p:extLst>
      <p:ext uri="{BB962C8B-B14F-4D97-AF65-F5344CB8AC3E}">
        <p14:creationId xmlns:p14="http://schemas.microsoft.com/office/powerpoint/2010/main" val="402058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DD0E1-2242-F518-0B1C-DDFE6F43867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6B869A-B00C-0E03-44C4-E173C65C1E3E}"/>
              </a:ext>
            </a:extLst>
          </p:cNvPr>
          <p:cNvSpPr txBox="1"/>
          <p:nvPr/>
        </p:nvSpPr>
        <p:spPr>
          <a:xfrm>
            <a:off x="596348" y="936009"/>
            <a:ext cx="8468139" cy="369332"/>
          </a:xfrm>
          <a:prstGeom prst="rect">
            <a:avLst/>
          </a:prstGeom>
          <a:noFill/>
        </p:spPr>
        <p:txBody>
          <a:bodyPr wrap="square">
            <a:spAutoFit/>
          </a:bodyPr>
          <a:lstStyle/>
          <a:p>
            <a:r>
              <a:rPr lang="en-US" dirty="0"/>
              <a:t>1. What are the key factors influencing customer retention or loyalty based on the dataset ?</a:t>
            </a:r>
            <a:endParaRPr lang="en-IN" dirty="0"/>
          </a:p>
        </p:txBody>
      </p:sp>
      <p:sp>
        <p:nvSpPr>
          <p:cNvPr id="7" name="TextBox 6">
            <a:extLst>
              <a:ext uri="{FF2B5EF4-FFF2-40B4-BE49-F238E27FC236}">
                <a16:creationId xmlns:a16="http://schemas.microsoft.com/office/drawing/2014/main" id="{4F9768C5-05D5-6241-E561-7257A904D38C}"/>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8" name="Picture 7">
            <a:extLst>
              <a:ext uri="{FF2B5EF4-FFF2-40B4-BE49-F238E27FC236}">
                <a16:creationId xmlns:a16="http://schemas.microsoft.com/office/drawing/2014/main" id="{22D32A62-7D2D-8A1C-0CA4-174A6F83B948}"/>
              </a:ext>
            </a:extLst>
          </p:cNvPr>
          <p:cNvPicPr>
            <a:picLocks noChangeAspect="1"/>
          </p:cNvPicPr>
          <p:nvPr/>
        </p:nvPicPr>
        <p:blipFill>
          <a:blip r:embed="rId2"/>
          <a:stretch>
            <a:fillRect/>
          </a:stretch>
        </p:blipFill>
        <p:spPr>
          <a:xfrm>
            <a:off x="782107" y="1567820"/>
            <a:ext cx="5133333" cy="3361905"/>
          </a:xfrm>
          <a:prstGeom prst="rect">
            <a:avLst/>
          </a:prstGeom>
        </p:spPr>
      </p:pic>
      <p:pic>
        <p:nvPicPr>
          <p:cNvPr id="11" name="Picture 10">
            <a:extLst>
              <a:ext uri="{FF2B5EF4-FFF2-40B4-BE49-F238E27FC236}">
                <a16:creationId xmlns:a16="http://schemas.microsoft.com/office/drawing/2014/main" id="{81AC8D80-5302-BA9C-239B-761FE28246DD}"/>
              </a:ext>
            </a:extLst>
          </p:cNvPr>
          <p:cNvPicPr>
            <a:picLocks noChangeAspect="1"/>
          </p:cNvPicPr>
          <p:nvPr/>
        </p:nvPicPr>
        <p:blipFill>
          <a:blip r:embed="rId3"/>
          <a:stretch>
            <a:fillRect/>
          </a:stretch>
        </p:blipFill>
        <p:spPr>
          <a:xfrm>
            <a:off x="6392518" y="1567820"/>
            <a:ext cx="4011636" cy="3361905"/>
          </a:xfrm>
          <a:prstGeom prst="rect">
            <a:avLst/>
          </a:prstGeom>
        </p:spPr>
      </p:pic>
      <p:sp>
        <p:nvSpPr>
          <p:cNvPr id="15" name="TextBox 14">
            <a:extLst>
              <a:ext uri="{FF2B5EF4-FFF2-40B4-BE49-F238E27FC236}">
                <a16:creationId xmlns:a16="http://schemas.microsoft.com/office/drawing/2014/main" id="{3EA5C5E5-4C77-E140-EF5F-9FCA5112142F}"/>
              </a:ext>
            </a:extLst>
          </p:cNvPr>
          <p:cNvSpPr txBox="1"/>
          <p:nvPr/>
        </p:nvSpPr>
        <p:spPr>
          <a:xfrm>
            <a:off x="1562560" y="5176304"/>
            <a:ext cx="7660954" cy="1261884"/>
          </a:xfrm>
          <a:prstGeom prst="rect">
            <a:avLst/>
          </a:prstGeom>
          <a:noFill/>
        </p:spPr>
        <p:txBody>
          <a:bodyPr wrap="square">
            <a:spAutoFit/>
          </a:bodyPr>
          <a:lstStyle/>
          <a:p>
            <a:r>
              <a:rPr lang="en-US" sz="2200" dirty="0"/>
              <a:t>Conclusion: </a:t>
            </a:r>
            <a:r>
              <a:rPr lang="en-US" dirty="0"/>
              <a:t>- Key factors to check customers loyalty is based on RFM. R stands for Recency, F stands for Frequency, M stands for Monetary. It helps you to understand loyalty of customers. Higher the frequency and lower the Recency gives you the loyal customers.</a:t>
            </a:r>
            <a:endParaRPr lang="en-IN" dirty="0"/>
          </a:p>
        </p:txBody>
      </p:sp>
    </p:spTree>
    <p:extLst>
      <p:ext uri="{BB962C8B-B14F-4D97-AF65-F5344CB8AC3E}">
        <p14:creationId xmlns:p14="http://schemas.microsoft.com/office/powerpoint/2010/main" val="257875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5075-86FD-43FE-433D-2518D44506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D6908E7-A9A9-14E8-C32E-7E310AE9D8D2}"/>
              </a:ext>
            </a:extLst>
          </p:cNvPr>
          <p:cNvSpPr txBox="1"/>
          <p:nvPr/>
        </p:nvSpPr>
        <p:spPr>
          <a:xfrm>
            <a:off x="596348" y="936009"/>
            <a:ext cx="11437823" cy="646331"/>
          </a:xfrm>
          <a:prstGeom prst="rect">
            <a:avLst/>
          </a:prstGeom>
          <a:noFill/>
        </p:spPr>
        <p:txBody>
          <a:bodyPr wrap="square">
            <a:spAutoFit/>
          </a:bodyPr>
          <a:lstStyle/>
          <a:p>
            <a:r>
              <a:rPr lang="en-US" dirty="0"/>
              <a:t>2. How do customer preferences vary based on their location or demographics? Can we explore this through interactive visualizations ?</a:t>
            </a:r>
            <a:endParaRPr lang="en-IN" dirty="0"/>
          </a:p>
        </p:txBody>
      </p:sp>
      <p:sp>
        <p:nvSpPr>
          <p:cNvPr id="7" name="TextBox 6">
            <a:extLst>
              <a:ext uri="{FF2B5EF4-FFF2-40B4-BE49-F238E27FC236}">
                <a16:creationId xmlns:a16="http://schemas.microsoft.com/office/drawing/2014/main" id="{6BAF6C05-3CA4-E773-2901-00DAC21F0BD8}"/>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16" name="Picture 15">
            <a:extLst>
              <a:ext uri="{FF2B5EF4-FFF2-40B4-BE49-F238E27FC236}">
                <a16:creationId xmlns:a16="http://schemas.microsoft.com/office/drawing/2014/main" id="{5CCA6752-3470-C106-097D-DE9B4B1534EF}"/>
              </a:ext>
            </a:extLst>
          </p:cNvPr>
          <p:cNvPicPr>
            <a:picLocks noChangeAspect="1"/>
          </p:cNvPicPr>
          <p:nvPr/>
        </p:nvPicPr>
        <p:blipFill>
          <a:blip r:embed="rId2"/>
          <a:stretch>
            <a:fillRect/>
          </a:stretch>
        </p:blipFill>
        <p:spPr>
          <a:xfrm>
            <a:off x="518326" y="1732992"/>
            <a:ext cx="7406474" cy="1333333"/>
          </a:xfrm>
          <a:prstGeom prst="rect">
            <a:avLst/>
          </a:prstGeom>
        </p:spPr>
      </p:pic>
      <p:graphicFrame>
        <p:nvGraphicFramePr>
          <p:cNvPr id="18" name="Chart 17">
            <a:extLst>
              <a:ext uri="{FF2B5EF4-FFF2-40B4-BE49-F238E27FC236}">
                <a16:creationId xmlns:a16="http://schemas.microsoft.com/office/drawing/2014/main" id="{0990ABF0-79AE-FFFA-85BD-54AD31478A15}"/>
              </a:ext>
            </a:extLst>
          </p:cNvPr>
          <p:cNvGraphicFramePr>
            <a:graphicFrameLocks/>
          </p:cNvGraphicFramePr>
          <p:nvPr>
            <p:extLst>
              <p:ext uri="{D42A27DB-BD31-4B8C-83A1-F6EECF244321}">
                <p14:modId xmlns:p14="http://schemas.microsoft.com/office/powerpoint/2010/main" val="2500139357"/>
              </p:ext>
            </p:extLst>
          </p:nvPr>
        </p:nvGraphicFramePr>
        <p:xfrm>
          <a:off x="518326" y="3144130"/>
          <a:ext cx="5514975" cy="3586164"/>
        </p:xfrm>
        <a:graphic>
          <a:graphicData uri="http://schemas.openxmlformats.org/drawingml/2006/chart">
            <c:chart xmlns:c="http://schemas.openxmlformats.org/drawingml/2006/chart" xmlns:r="http://schemas.openxmlformats.org/officeDocument/2006/relationships" r:id="rId3"/>
          </a:graphicData>
        </a:graphic>
      </p:graphicFrame>
      <p:pic>
        <p:nvPicPr>
          <p:cNvPr id="20" name="Graphic 19">
            <a:extLst>
              <a:ext uri="{FF2B5EF4-FFF2-40B4-BE49-F238E27FC236}">
                <a16:creationId xmlns:a16="http://schemas.microsoft.com/office/drawing/2014/main" id="{B13B974C-9BD9-4875-8C2B-3368159CA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2429" y="3144131"/>
            <a:ext cx="1828800" cy="1807698"/>
          </a:xfrm>
          <a:prstGeom prst="rect">
            <a:avLst/>
          </a:prstGeom>
        </p:spPr>
      </p:pic>
      <p:pic>
        <p:nvPicPr>
          <p:cNvPr id="22" name="Picture 21">
            <a:extLst>
              <a:ext uri="{FF2B5EF4-FFF2-40B4-BE49-F238E27FC236}">
                <a16:creationId xmlns:a16="http://schemas.microsoft.com/office/drawing/2014/main" id="{F47D494C-412D-9901-E111-AB477A89101E}"/>
              </a:ext>
            </a:extLst>
          </p:cNvPr>
          <p:cNvPicPr>
            <a:picLocks noChangeAspect="1"/>
          </p:cNvPicPr>
          <p:nvPr/>
        </p:nvPicPr>
        <p:blipFill>
          <a:blip r:embed="rId6"/>
          <a:stretch>
            <a:fillRect/>
          </a:stretch>
        </p:blipFill>
        <p:spPr>
          <a:xfrm>
            <a:off x="8000357" y="1660145"/>
            <a:ext cx="4033814" cy="2630501"/>
          </a:xfrm>
          <a:prstGeom prst="rect">
            <a:avLst/>
          </a:prstGeom>
        </p:spPr>
      </p:pic>
      <p:sp>
        <p:nvSpPr>
          <p:cNvPr id="24" name="TextBox 23">
            <a:extLst>
              <a:ext uri="{FF2B5EF4-FFF2-40B4-BE49-F238E27FC236}">
                <a16:creationId xmlns:a16="http://schemas.microsoft.com/office/drawing/2014/main" id="{D2B1E4AC-7DC3-EB55-54CC-C5BC127CC20C}"/>
              </a:ext>
            </a:extLst>
          </p:cNvPr>
          <p:cNvSpPr txBox="1"/>
          <p:nvPr/>
        </p:nvSpPr>
        <p:spPr>
          <a:xfrm>
            <a:off x="6110129" y="5082995"/>
            <a:ext cx="6098344" cy="1261884"/>
          </a:xfrm>
          <a:prstGeom prst="rect">
            <a:avLst/>
          </a:prstGeom>
          <a:noFill/>
        </p:spPr>
        <p:txBody>
          <a:bodyPr wrap="square">
            <a:spAutoFit/>
          </a:bodyPr>
          <a:lstStyle/>
          <a:p>
            <a:r>
              <a:rPr lang="en-US" sz="2200" dirty="0"/>
              <a:t>Conclusion: </a:t>
            </a:r>
            <a:r>
              <a:rPr lang="en-US" dirty="0"/>
              <a:t>- This query will provide us the Total Quantity, Total Unit in Order, and Total Revenue by customers in each country, which will help us to identify customers sales trend across different countries. </a:t>
            </a:r>
            <a:endParaRPr lang="en-IN" dirty="0"/>
          </a:p>
        </p:txBody>
      </p:sp>
    </p:spTree>
    <p:extLst>
      <p:ext uri="{BB962C8B-B14F-4D97-AF65-F5344CB8AC3E}">
        <p14:creationId xmlns:p14="http://schemas.microsoft.com/office/powerpoint/2010/main" val="2574010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7B284-75F5-B4BE-D672-5946958EE7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4D8EF6F-CFBE-6DF8-4646-EAE87F174589}"/>
              </a:ext>
            </a:extLst>
          </p:cNvPr>
          <p:cNvSpPr txBox="1"/>
          <p:nvPr/>
        </p:nvSpPr>
        <p:spPr>
          <a:xfrm>
            <a:off x="596348" y="936009"/>
            <a:ext cx="11437823" cy="646331"/>
          </a:xfrm>
          <a:prstGeom prst="rect">
            <a:avLst/>
          </a:prstGeom>
          <a:noFill/>
        </p:spPr>
        <p:txBody>
          <a:bodyPr wrap="square">
            <a:spAutoFit/>
          </a:bodyPr>
          <a:lstStyle/>
          <a:p>
            <a:r>
              <a:rPr lang="en-US" dirty="0"/>
              <a:t>3. Are there any interesting patterns or clusters in customer behavior that can be visualized to identify potential market segments ?</a:t>
            </a:r>
            <a:endParaRPr lang="en-IN" dirty="0"/>
          </a:p>
        </p:txBody>
      </p:sp>
      <p:sp>
        <p:nvSpPr>
          <p:cNvPr id="7" name="TextBox 6">
            <a:extLst>
              <a:ext uri="{FF2B5EF4-FFF2-40B4-BE49-F238E27FC236}">
                <a16:creationId xmlns:a16="http://schemas.microsoft.com/office/drawing/2014/main" id="{369F7748-C778-2ADA-6F30-FB0AE2E193DF}"/>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5D4F5EAA-204F-7A50-BA2F-DF31DEBE5112}"/>
              </a:ext>
            </a:extLst>
          </p:cNvPr>
          <p:cNvPicPr>
            <a:picLocks noChangeAspect="1"/>
          </p:cNvPicPr>
          <p:nvPr/>
        </p:nvPicPr>
        <p:blipFill>
          <a:blip r:embed="rId2"/>
          <a:stretch>
            <a:fillRect/>
          </a:stretch>
        </p:blipFill>
        <p:spPr>
          <a:xfrm>
            <a:off x="330234" y="1645094"/>
            <a:ext cx="5765766" cy="1714286"/>
          </a:xfrm>
          <a:prstGeom prst="rect">
            <a:avLst/>
          </a:prstGeom>
        </p:spPr>
      </p:pic>
      <p:graphicFrame>
        <p:nvGraphicFramePr>
          <p:cNvPr id="3" name="Chart 2">
            <a:extLst>
              <a:ext uri="{FF2B5EF4-FFF2-40B4-BE49-F238E27FC236}">
                <a16:creationId xmlns:a16="http://schemas.microsoft.com/office/drawing/2014/main" id="{7ACCF13E-0767-F1D2-8661-5A043930DDC8}"/>
              </a:ext>
            </a:extLst>
          </p:cNvPr>
          <p:cNvGraphicFramePr>
            <a:graphicFrameLocks/>
          </p:cNvGraphicFramePr>
          <p:nvPr>
            <p:extLst>
              <p:ext uri="{D42A27DB-BD31-4B8C-83A1-F6EECF244321}">
                <p14:modId xmlns:p14="http://schemas.microsoft.com/office/powerpoint/2010/main" val="231964402"/>
              </p:ext>
            </p:extLst>
          </p:nvPr>
        </p:nvGraphicFramePr>
        <p:xfrm>
          <a:off x="326257" y="3429000"/>
          <a:ext cx="5640072" cy="33593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14A7624-EF13-AE9E-25CF-8D47E81B03F0}"/>
              </a:ext>
            </a:extLst>
          </p:cNvPr>
          <p:cNvGraphicFramePr>
            <a:graphicFrameLocks/>
          </p:cNvGraphicFramePr>
          <p:nvPr>
            <p:extLst>
              <p:ext uri="{D42A27DB-BD31-4B8C-83A1-F6EECF244321}">
                <p14:modId xmlns:p14="http://schemas.microsoft.com/office/powerpoint/2010/main" val="177653985"/>
              </p:ext>
            </p:extLst>
          </p:nvPr>
        </p:nvGraphicFramePr>
        <p:xfrm>
          <a:off x="6096000" y="3428999"/>
          <a:ext cx="5290368" cy="3359379"/>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93414AA9-FD5C-8C06-F7F3-8CB969FD20B4}"/>
              </a:ext>
            </a:extLst>
          </p:cNvPr>
          <p:cNvSpPr txBox="1"/>
          <p:nvPr/>
        </p:nvSpPr>
        <p:spPr>
          <a:xfrm>
            <a:off x="6225673" y="1766187"/>
            <a:ext cx="6086726" cy="1261884"/>
          </a:xfrm>
          <a:prstGeom prst="rect">
            <a:avLst/>
          </a:prstGeom>
          <a:noFill/>
        </p:spPr>
        <p:txBody>
          <a:bodyPr wrap="square">
            <a:spAutoFit/>
          </a:bodyPr>
          <a:lstStyle/>
          <a:p>
            <a:r>
              <a:rPr lang="en-US" sz="2200" dirty="0"/>
              <a:t>Conclusion: </a:t>
            </a:r>
            <a:r>
              <a:rPr lang="en-US" dirty="0"/>
              <a:t>- This provide us the market pattern of customer across different country and different categories, it tell us the total quantity purchased by customer in each categories which will provide us the best market segment to focus on.</a:t>
            </a:r>
            <a:endParaRPr lang="en-IN" dirty="0"/>
          </a:p>
        </p:txBody>
      </p:sp>
    </p:spTree>
    <p:extLst>
      <p:ext uri="{BB962C8B-B14F-4D97-AF65-F5344CB8AC3E}">
        <p14:creationId xmlns:p14="http://schemas.microsoft.com/office/powerpoint/2010/main" val="133295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25EA5-3135-E2B6-20FA-CA78BC2625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804FD2-A227-7A49-565B-39AD26BA84FD}"/>
              </a:ext>
            </a:extLst>
          </p:cNvPr>
          <p:cNvSpPr txBox="1"/>
          <p:nvPr/>
        </p:nvSpPr>
        <p:spPr>
          <a:xfrm>
            <a:off x="596348" y="936009"/>
            <a:ext cx="11437823" cy="646331"/>
          </a:xfrm>
          <a:prstGeom prst="rect">
            <a:avLst/>
          </a:prstGeom>
          <a:noFill/>
        </p:spPr>
        <p:txBody>
          <a:bodyPr wrap="square">
            <a:spAutoFit/>
          </a:bodyPr>
          <a:lstStyle/>
          <a:p>
            <a:r>
              <a:rPr lang="en-US" dirty="0"/>
              <a:t>4. Are there any specific product categories or SKUs that contribute significantly to order revenue? Can we identify them through visualizations ?</a:t>
            </a:r>
            <a:endParaRPr lang="en-IN" dirty="0"/>
          </a:p>
        </p:txBody>
      </p:sp>
      <p:sp>
        <p:nvSpPr>
          <p:cNvPr id="7" name="TextBox 6">
            <a:extLst>
              <a:ext uri="{FF2B5EF4-FFF2-40B4-BE49-F238E27FC236}">
                <a16:creationId xmlns:a16="http://schemas.microsoft.com/office/drawing/2014/main" id="{45D245DB-6194-7464-FC76-7EC72FFC2B91}"/>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6" name="Picture 5">
            <a:extLst>
              <a:ext uri="{FF2B5EF4-FFF2-40B4-BE49-F238E27FC236}">
                <a16:creationId xmlns:a16="http://schemas.microsoft.com/office/drawing/2014/main" id="{8C581BFA-006A-1013-1F84-AD7D7A38F8A6}"/>
              </a:ext>
            </a:extLst>
          </p:cNvPr>
          <p:cNvPicPr>
            <a:picLocks noChangeAspect="1"/>
          </p:cNvPicPr>
          <p:nvPr/>
        </p:nvPicPr>
        <p:blipFill>
          <a:blip r:embed="rId2"/>
          <a:stretch>
            <a:fillRect/>
          </a:stretch>
        </p:blipFill>
        <p:spPr>
          <a:xfrm>
            <a:off x="596348" y="1582340"/>
            <a:ext cx="8030076" cy="1333333"/>
          </a:xfrm>
          <a:prstGeom prst="rect">
            <a:avLst/>
          </a:prstGeom>
        </p:spPr>
      </p:pic>
      <p:graphicFrame>
        <p:nvGraphicFramePr>
          <p:cNvPr id="8" name="Chart 7">
            <a:extLst>
              <a:ext uri="{FF2B5EF4-FFF2-40B4-BE49-F238E27FC236}">
                <a16:creationId xmlns:a16="http://schemas.microsoft.com/office/drawing/2014/main" id="{25A8D699-96FB-DEA1-A94D-801429A0105A}"/>
              </a:ext>
            </a:extLst>
          </p:cNvPr>
          <p:cNvGraphicFramePr>
            <a:graphicFrameLocks/>
          </p:cNvGraphicFramePr>
          <p:nvPr>
            <p:extLst>
              <p:ext uri="{D42A27DB-BD31-4B8C-83A1-F6EECF244321}">
                <p14:modId xmlns:p14="http://schemas.microsoft.com/office/powerpoint/2010/main" val="1592233480"/>
              </p:ext>
            </p:extLst>
          </p:nvPr>
        </p:nvGraphicFramePr>
        <p:xfrm>
          <a:off x="596348" y="3060748"/>
          <a:ext cx="5326150" cy="3536999"/>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2075FC96-501D-01A8-B066-F6BD1D2319DC}"/>
              </a:ext>
            </a:extLst>
          </p:cNvPr>
          <p:cNvPicPr>
            <a:picLocks noChangeAspect="1"/>
          </p:cNvPicPr>
          <p:nvPr/>
        </p:nvPicPr>
        <p:blipFill>
          <a:blip r:embed="rId4"/>
          <a:stretch>
            <a:fillRect/>
          </a:stretch>
        </p:blipFill>
        <p:spPr>
          <a:xfrm>
            <a:off x="5997524" y="3074816"/>
            <a:ext cx="2628900" cy="2371725"/>
          </a:xfrm>
          <a:prstGeom prst="rect">
            <a:avLst/>
          </a:prstGeom>
        </p:spPr>
      </p:pic>
      <p:sp>
        <p:nvSpPr>
          <p:cNvPr id="3" name="TextBox 2">
            <a:extLst>
              <a:ext uri="{FF2B5EF4-FFF2-40B4-BE49-F238E27FC236}">
                <a16:creationId xmlns:a16="http://schemas.microsoft.com/office/drawing/2014/main" id="{E558274C-BC2B-2A9F-5E23-F67670A29B47}"/>
              </a:ext>
            </a:extLst>
          </p:cNvPr>
          <p:cNvSpPr txBox="1"/>
          <p:nvPr/>
        </p:nvSpPr>
        <p:spPr>
          <a:xfrm>
            <a:off x="8812696" y="1697636"/>
            <a:ext cx="2782956" cy="2369880"/>
          </a:xfrm>
          <a:prstGeom prst="rect">
            <a:avLst/>
          </a:prstGeom>
          <a:noFill/>
        </p:spPr>
        <p:txBody>
          <a:bodyPr wrap="square">
            <a:spAutoFit/>
          </a:bodyPr>
          <a:lstStyle/>
          <a:p>
            <a:r>
              <a:rPr lang="en-US" sz="2200" dirty="0"/>
              <a:t>Conclusion: </a:t>
            </a:r>
            <a:r>
              <a:rPr lang="en-US" dirty="0"/>
              <a:t>- This query will give order revenue generated by each category. It help use to identify highest order revenue by categories. It show Beverages have highest revenue of $267868.</a:t>
            </a:r>
            <a:endParaRPr lang="en-IN" dirty="0"/>
          </a:p>
        </p:txBody>
      </p:sp>
    </p:spTree>
    <p:extLst>
      <p:ext uri="{BB962C8B-B14F-4D97-AF65-F5344CB8AC3E}">
        <p14:creationId xmlns:p14="http://schemas.microsoft.com/office/powerpoint/2010/main" val="1348019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FCE8-1CE9-B370-356A-64EBD044395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B882F82-DDCC-931D-B657-86E4830427E8}"/>
              </a:ext>
            </a:extLst>
          </p:cNvPr>
          <p:cNvSpPr txBox="1"/>
          <p:nvPr/>
        </p:nvSpPr>
        <p:spPr>
          <a:xfrm>
            <a:off x="596348" y="936009"/>
            <a:ext cx="11437823" cy="646331"/>
          </a:xfrm>
          <a:prstGeom prst="rect">
            <a:avLst/>
          </a:prstGeom>
          <a:noFill/>
        </p:spPr>
        <p:txBody>
          <a:bodyPr wrap="square">
            <a:spAutoFit/>
          </a:bodyPr>
          <a:lstStyle/>
          <a:p>
            <a:r>
              <a:rPr lang="en-US" dirty="0"/>
              <a:t>5. Are there any correlations between order size and customer demographics or product categories? Can we explore this visually using scatter plots or heatmaps ?</a:t>
            </a:r>
            <a:endParaRPr lang="en-IN" dirty="0"/>
          </a:p>
        </p:txBody>
      </p:sp>
      <p:sp>
        <p:nvSpPr>
          <p:cNvPr id="7" name="TextBox 6">
            <a:extLst>
              <a:ext uri="{FF2B5EF4-FFF2-40B4-BE49-F238E27FC236}">
                <a16:creationId xmlns:a16="http://schemas.microsoft.com/office/drawing/2014/main" id="{3DA8B806-5B3E-8B8D-4B42-E89EFEB3683D}"/>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AAD52886-F814-61D2-FCB2-88475F6467E0}"/>
              </a:ext>
            </a:extLst>
          </p:cNvPr>
          <p:cNvPicPr>
            <a:picLocks noChangeAspect="1"/>
          </p:cNvPicPr>
          <p:nvPr/>
        </p:nvPicPr>
        <p:blipFill>
          <a:blip r:embed="rId2"/>
          <a:stretch>
            <a:fillRect/>
          </a:stretch>
        </p:blipFill>
        <p:spPr>
          <a:xfrm>
            <a:off x="686879" y="1646564"/>
            <a:ext cx="7317637" cy="2384996"/>
          </a:xfrm>
          <a:prstGeom prst="rect">
            <a:avLst/>
          </a:prstGeom>
        </p:spPr>
      </p:pic>
      <p:graphicFrame>
        <p:nvGraphicFramePr>
          <p:cNvPr id="3" name="Chart 2">
            <a:extLst>
              <a:ext uri="{FF2B5EF4-FFF2-40B4-BE49-F238E27FC236}">
                <a16:creationId xmlns:a16="http://schemas.microsoft.com/office/drawing/2014/main" id="{EC891034-D2FC-41FD-8D93-CC12C4BC3EFB}"/>
              </a:ext>
            </a:extLst>
          </p:cNvPr>
          <p:cNvGraphicFramePr>
            <a:graphicFrameLocks/>
          </p:cNvGraphicFramePr>
          <p:nvPr>
            <p:extLst>
              <p:ext uri="{D42A27DB-BD31-4B8C-83A1-F6EECF244321}">
                <p14:modId xmlns:p14="http://schemas.microsoft.com/office/powerpoint/2010/main" val="1683788155"/>
              </p:ext>
            </p:extLst>
          </p:nvPr>
        </p:nvGraphicFramePr>
        <p:xfrm>
          <a:off x="588403" y="4095784"/>
          <a:ext cx="3871053" cy="2698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9CD40025-0069-4FB6-A691-0649AF248A4F}"/>
              </a:ext>
            </a:extLst>
          </p:cNvPr>
          <p:cNvGraphicFramePr>
            <a:graphicFrameLocks/>
          </p:cNvGraphicFramePr>
          <p:nvPr>
            <p:extLst>
              <p:ext uri="{D42A27DB-BD31-4B8C-83A1-F6EECF244321}">
                <p14:modId xmlns:p14="http://schemas.microsoft.com/office/powerpoint/2010/main" val="1833281676"/>
              </p:ext>
            </p:extLst>
          </p:nvPr>
        </p:nvGraphicFramePr>
        <p:xfrm>
          <a:off x="4513379" y="4100731"/>
          <a:ext cx="3631809" cy="2679203"/>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158EA03B-840D-DC3A-3AF4-24E3E182C47C}"/>
              </a:ext>
            </a:extLst>
          </p:cNvPr>
          <p:cNvPicPr>
            <a:picLocks noChangeAspect="1"/>
          </p:cNvPicPr>
          <p:nvPr/>
        </p:nvPicPr>
        <p:blipFill>
          <a:blip r:embed="rId5"/>
          <a:stretch>
            <a:fillRect/>
          </a:stretch>
        </p:blipFill>
        <p:spPr>
          <a:xfrm>
            <a:off x="8199111" y="4095784"/>
            <a:ext cx="3060295" cy="2679202"/>
          </a:xfrm>
          <a:prstGeom prst="rect">
            <a:avLst/>
          </a:prstGeom>
        </p:spPr>
      </p:pic>
      <p:sp>
        <p:nvSpPr>
          <p:cNvPr id="8" name="TextBox 7">
            <a:extLst>
              <a:ext uri="{FF2B5EF4-FFF2-40B4-BE49-F238E27FC236}">
                <a16:creationId xmlns:a16="http://schemas.microsoft.com/office/drawing/2014/main" id="{25D4FD1A-D479-2788-3C1F-EEF46466CC34}"/>
              </a:ext>
            </a:extLst>
          </p:cNvPr>
          <p:cNvSpPr txBox="1"/>
          <p:nvPr/>
        </p:nvSpPr>
        <p:spPr>
          <a:xfrm>
            <a:off x="8256104" y="1582340"/>
            <a:ext cx="3339548" cy="2369880"/>
          </a:xfrm>
          <a:prstGeom prst="rect">
            <a:avLst/>
          </a:prstGeom>
          <a:noFill/>
        </p:spPr>
        <p:txBody>
          <a:bodyPr wrap="square">
            <a:spAutoFit/>
          </a:bodyPr>
          <a:lstStyle/>
          <a:p>
            <a:r>
              <a:rPr lang="en-US" sz="2200" dirty="0"/>
              <a:t>Conclusion: </a:t>
            </a:r>
            <a:r>
              <a:rPr lang="en-US" dirty="0"/>
              <a:t>- This query help us to create correlation between customers and order size. It also create correlation between category and order size. Which display </a:t>
            </a:r>
            <a:r>
              <a:rPr lang="en-US" dirty="0" err="1"/>
              <a:t>categoryID</a:t>
            </a:r>
            <a:r>
              <a:rPr lang="en-US" dirty="0"/>
              <a:t> and amount of order done by it. And also display most ordered Category name.</a:t>
            </a:r>
            <a:endParaRPr lang="en-IN" dirty="0"/>
          </a:p>
        </p:txBody>
      </p:sp>
    </p:spTree>
    <p:extLst>
      <p:ext uri="{BB962C8B-B14F-4D97-AF65-F5344CB8AC3E}">
        <p14:creationId xmlns:p14="http://schemas.microsoft.com/office/powerpoint/2010/main" val="641816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62B22-F1B7-D30D-1B04-0B7D5252F2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8FF4A16-FA1B-59FE-40D5-75469F195455}"/>
              </a:ext>
            </a:extLst>
          </p:cNvPr>
          <p:cNvSpPr txBox="1"/>
          <p:nvPr/>
        </p:nvSpPr>
        <p:spPr>
          <a:xfrm>
            <a:off x="596348" y="936009"/>
            <a:ext cx="11437823" cy="369332"/>
          </a:xfrm>
          <a:prstGeom prst="rect">
            <a:avLst/>
          </a:prstGeom>
          <a:noFill/>
        </p:spPr>
        <p:txBody>
          <a:bodyPr wrap="square">
            <a:spAutoFit/>
          </a:bodyPr>
          <a:lstStyle/>
          <a:p>
            <a:r>
              <a:rPr lang="en-US" dirty="0"/>
              <a:t>6. How does order frequency vary across different customer segments? Can we visualize this using bar charts or </a:t>
            </a:r>
            <a:r>
              <a:rPr lang="en-US" dirty="0" err="1"/>
              <a:t>treemaps</a:t>
            </a:r>
            <a:r>
              <a:rPr lang="en-US" dirty="0"/>
              <a:t> ?</a:t>
            </a:r>
            <a:endParaRPr lang="en-IN" dirty="0"/>
          </a:p>
        </p:txBody>
      </p:sp>
      <p:sp>
        <p:nvSpPr>
          <p:cNvPr id="7" name="TextBox 6">
            <a:extLst>
              <a:ext uri="{FF2B5EF4-FFF2-40B4-BE49-F238E27FC236}">
                <a16:creationId xmlns:a16="http://schemas.microsoft.com/office/drawing/2014/main" id="{CDCCAEB3-B0FB-B64B-385F-BB0900431D44}"/>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6" name="Picture 5">
            <a:extLst>
              <a:ext uri="{FF2B5EF4-FFF2-40B4-BE49-F238E27FC236}">
                <a16:creationId xmlns:a16="http://schemas.microsoft.com/office/drawing/2014/main" id="{BE713D5C-677B-0E14-E00C-3F04DD81FABE}"/>
              </a:ext>
            </a:extLst>
          </p:cNvPr>
          <p:cNvPicPr>
            <a:picLocks noChangeAspect="1"/>
          </p:cNvPicPr>
          <p:nvPr/>
        </p:nvPicPr>
        <p:blipFill>
          <a:blip r:embed="rId2"/>
          <a:stretch>
            <a:fillRect/>
          </a:stretch>
        </p:blipFill>
        <p:spPr>
          <a:xfrm>
            <a:off x="652620" y="1634440"/>
            <a:ext cx="7987798" cy="1314286"/>
          </a:xfrm>
          <a:prstGeom prst="rect">
            <a:avLst/>
          </a:prstGeom>
        </p:spPr>
      </p:pic>
      <p:graphicFrame>
        <p:nvGraphicFramePr>
          <p:cNvPr id="8" name="Chart 7">
            <a:extLst>
              <a:ext uri="{FF2B5EF4-FFF2-40B4-BE49-F238E27FC236}">
                <a16:creationId xmlns:a16="http://schemas.microsoft.com/office/drawing/2014/main" id="{27814FDD-13AF-F532-BC12-AAF1DF69F916}"/>
              </a:ext>
            </a:extLst>
          </p:cNvPr>
          <p:cNvGraphicFramePr>
            <a:graphicFrameLocks/>
          </p:cNvGraphicFramePr>
          <p:nvPr>
            <p:extLst>
              <p:ext uri="{D42A27DB-BD31-4B8C-83A1-F6EECF244321}">
                <p14:modId xmlns:p14="http://schemas.microsoft.com/office/powerpoint/2010/main" val="2542095641"/>
              </p:ext>
            </p:extLst>
          </p:nvPr>
        </p:nvGraphicFramePr>
        <p:xfrm>
          <a:off x="652620" y="3099174"/>
          <a:ext cx="3919380" cy="35314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5DE9C36-5721-EA10-98A7-95B478FA4124}"/>
              </a:ext>
            </a:extLst>
          </p:cNvPr>
          <p:cNvGraphicFramePr>
            <a:graphicFrameLocks/>
          </p:cNvGraphicFramePr>
          <p:nvPr>
            <p:extLst>
              <p:ext uri="{D42A27DB-BD31-4B8C-83A1-F6EECF244321}">
                <p14:modId xmlns:p14="http://schemas.microsoft.com/office/powerpoint/2010/main" val="2367678842"/>
              </p:ext>
            </p:extLst>
          </p:nvPr>
        </p:nvGraphicFramePr>
        <p:xfrm>
          <a:off x="4721038" y="3099174"/>
          <a:ext cx="3919380" cy="353140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4548769-1D07-A83B-301A-DBF0724786B2}"/>
              </a:ext>
            </a:extLst>
          </p:cNvPr>
          <p:cNvSpPr txBox="1"/>
          <p:nvPr/>
        </p:nvSpPr>
        <p:spPr>
          <a:xfrm>
            <a:off x="8789456" y="2291583"/>
            <a:ext cx="3379304" cy="3200876"/>
          </a:xfrm>
          <a:prstGeom prst="rect">
            <a:avLst/>
          </a:prstGeom>
          <a:noFill/>
        </p:spPr>
        <p:txBody>
          <a:bodyPr wrap="square">
            <a:spAutoFit/>
          </a:bodyPr>
          <a:lstStyle/>
          <a:p>
            <a:r>
              <a:rPr lang="en-US" sz="2200" dirty="0"/>
              <a:t>Conclusion: </a:t>
            </a:r>
            <a:r>
              <a:rPr lang="en-US" dirty="0"/>
              <a:t>- This </a:t>
            </a:r>
            <a:r>
              <a:rPr lang="en-US" dirty="0" err="1"/>
              <a:t>sql</a:t>
            </a:r>
            <a:r>
              <a:rPr lang="en-US" dirty="0"/>
              <a:t> command will provide us the order frequency across different customer segments. we have use 2 customer segments </a:t>
            </a:r>
          </a:p>
          <a:p>
            <a:r>
              <a:rPr lang="en-US" dirty="0"/>
              <a:t>1. Customers Country</a:t>
            </a:r>
          </a:p>
          <a:p>
            <a:r>
              <a:rPr lang="en-US" dirty="0"/>
              <a:t>2. Customer Contact Role</a:t>
            </a:r>
          </a:p>
          <a:p>
            <a:r>
              <a:rPr lang="en-US" dirty="0"/>
              <a:t>It will show us the order frequency of customers across different country and different contact roles.</a:t>
            </a:r>
          </a:p>
          <a:p>
            <a:endParaRPr lang="en-IN" dirty="0"/>
          </a:p>
        </p:txBody>
      </p:sp>
    </p:spTree>
    <p:extLst>
      <p:ext uri="{BB962C8B-B14F-4D97-AF65-F5344CB8AC3E}">
        <p14:creationId xmlns:p14="http://schemas.microsoft.com/office/powerpoint/2010/main" val="184636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A6FD-FEF5-D1D8-1657-973DF454AC46}"/>
              </a:ext>
            </a:extLst>
          </p:cNvPr>
          <p:cNvSpPr>
            <a:spLocks noGrp="1"/>
          </p:cNvSpPr>
          <p:nvPr>
            <p:ph type="title"/>
          </p:nvPr>
        </p:nvSpPr>
        <p:spPr>
          <a:xfrm>
            <a:off x="913795" y="251792"/>
            <a:ext cx="5778553" cy="583096"/>
          </a:xfrm>
        </p:spPr>
        <p:txBody>
          <a:bodyPr>
            <a:normAutofit/>
          </a:bodyPr>
          <a:lstStyle/>
          <a:p>
            <a:r>
              <a:rPr lang="en-US" sz="3300" b="1" i="0" dirty="0">
                <a:solidFill>
                  <a:srgbClr val="D1D5DB"/>
                </a:solidFill>
                <a:effectLst/>
                <a:latin typeface="Goudy Old Style (Body)"/>
              </a:rPr>
              <a:t>Key Components of the Report:</a:t>
            </a:r>
            <a:endParaRPr lang="en-IN" dirty="0">
              <a:latin typeface="Goudy Old Style (Body)"/>
            </a:endParaRPr>
          </a:p>
        </p:txBody>
      </p:sp>
      <p:sp>
        <p:nvSpPr>
          <p:cNvPr id="3" name="Content Placeholder 2">
            <a:extLst>
              <a:ext uri="{FF2B5EF4-FFF2-40B4-BE49-F238E27FC236}">
                <a16:creationId xmlns:a16="http://schemas.microsoft.com/office/drawing/2014/main" id="{4475EE59-29DA-7F43-2DCF-3CA784DCB0D1}"/>
              </a:ext>
            </a:extLst>
          </p:cNvPr>
          <p:cNvSpPr>
            <a:spLocks noGrp="1"/>
          </p:cNvSpPr>
          <p:nvPr>
            <p:ph idx="1"/>
          </p:nvPr>
        </p:nvSpPr>
        <p:spPr>
          <a:xfrm>
            <a:off x="759655" y="834889"/>
            <a:ext cx="10902259" cy="5771320"/>
          </a:xfrm>
        </p:spPr>
        <p:txBody>
          <a:bodyPr>
            <a:normAutofit lnSpcReduction="10000"/>
          </a:bodyPr>
          <a:lstStyle/>
          <a:p>
            <a:pPr algn="l">
              <a:buFont typeface="+mj-lt"/>
              <a:buAutoNum type="arabicPeriod"/>
            </a:pPr>
            <a:r>
              <a:rPr lang="en-US" sz="1800" b="1" i="0" dirty="0">
                <a:solidFill>
                  <a:srgbClr val="D1D5DB"/>
                </a:solidFill>
                <a:effectLst/>
                <a:latin typeface="Goudy Old Style (Body)"/>
                <a:cs typeface="Calibri" panose="020F0502020204030204" pitchFamily="34" charset="0"/>
              </a:rPr>
              <a:t>Sales Analysis:</a:t>
            </a:r>
            <a:endParaRPr lang="en-US" sz="1800" b="0" i="0" dirty="0">
              <a:solidFill>
                <a:srgbClr val="D1D5DB"/>
              </a:solidFill>
              <a:effectLst/>
              <a:latin typeface="Goudy Old Style (Body)"/>
              <a:cs typeface="Calibri" panose="020F0502020204030204" pitchFamily="34" charset="0"/>
            </a:endParaRP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Visualizations depicting sales trends over time, including total sales, sales by product category, and geographical distribution of sales.</a:t>
            </a: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Analysis of top-selling products, customer segments, and sales performance by region or customer demographics.</a:t>
            </a:r>
          </a:p>
          <a:p>
            <a:pPr algn="l">
              <a:buFont typeface="+mj-lt"/>
              <a:buAutoNum type="arabicPeriod"/>
            </a:pPr>
            <a:r>
              <a:rPr lang="en-US" sz="1800" b="1" i="0" dirty="0">
                <a:solidFill>
                  <a:srgbClr val="D1D5DB"/>
                </a:solidFill>
                <a:effectLst/>
                <a:latin typeface="Goudy Old Style (Body)"/>
                <a:cs typeface="Calibri" panose="020F0502020204030204" pitchFamily="34" charset="0"/>
              </a:rPr>
              <a:t>Customer Segmentation:</a:t>
            </a:r>
            <a:endParaRPr lang="en-US" sz="1800" b="0" i="0" dirty="0">
              <a:solidFill>
                <a:srgbClr val="D1D5DB"/>
              </a:solidFill>
              <a:effectLst/>
              <a:latin typeface="Goudy Old Style (Body)"/>
              <a:cs typeface="Calibri" panose="020F0502020204030204" pitchFamily="34" charset="0"/>
            </a:endParaRP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Segmentation of customers based on various attributes such as geographic location, purchase history, and customer type.</a:t>
            </a: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Customer retention analysis and identification of high-value customers for targeted marketing strategies.</a:t>
            </a:r>
          </a:p>
          <a:p>
            <a:pPr algn="l">
              <a:buFont typeface="+mj-lt"/>
              <a:buAutoNum type="arabicPeriod"/>
            </a:pPr>
            <a:r>
              <a:rPr lang="en-US" sz="1800" b="1" i="0" dirty="0">
                <a:solidFill>
                  <a:srgbClr val="D1D5DB"/>
                </a:solidFill>
                <a:effectLst/>
                <a:latin typeface="Goudy Old Style (Body)"/>
                <a:cs typeface="Calibri" panose="020F0502020204030204" pitchFamily="34" charset="0"/>
              </a:rPr>
              <a:t>Inventory Trends:</a:t>
            </a:r>
            <a:endParaRPr lang="en-US" sz="1800" b="0" i="0" dirty="0">
              <a:solidFill>
                <a:srgbClr val="D1D5DB"/>
              </a:solidFill>
              <a:effectLst/>
              <a:latin typeface="Goudy Old Style (Body)"/>
              <a:cs typeface="Calibri" panose="020F0502020204030204" pitchFamily="34" charset="0"/>
            </a:endParaRP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Visualizations illustrating inventory levels, including stock availability, products on order, and reorder levels.</a:t>
            </a: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Analysis of inventory turnover rates, identifying slow-moving or obsolete products.</a:t>
            </a:r>
          </a:p>
          <a:p>
            <a:pPr algn="l">
              <a:buFont typeface="+mj-lt"/>
              <a:buAutoNum type="arabicPeriod"/>
            </a:pPr>
            <a:r>
              <a:rPr lang="en-US" sz="1800" b="1" i="0" dirty="0">
                <a:solidFill>
                  <a:srgbClr val="D1D5DB"/>
                </a:solidFill>
                <a:effectLst/>
                <a:latin typeface="Goudy Old Style (Body)"/>
                <a:cs typeface="Calibri" panose="020F0502020204030204" pitchFamily="34" charset="0"/>
              </a:rPr>
              <a:t>Employee Performance:</a:t>
            </a:r>
            <a:endParaRPr lang="en-US" sz="1800" b="0" i="0" dirty="0">
              <a:solidFill>
                <a:srgbClr val="D1D5DB"/>
              </a:solidFill>
              <a:effectLst/>
              <a:latin typeface="Goudy Old Style (Body)"/>
              <a:cs typeface="Calibri" panose="020F0502020204030204" pitchFamily="34" charset="0"/>
            </a:endParaRP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Evaluation of employee performance metrics such as sales contribution, order processing time, and customer satisfaction ratings.</a:t>
            </a:r>
          </a:p>
          <a:p>
            <a:pPr marL="742950" lvl="1" indent="-285750" algn="l">
              <a:buFont typeface="+mj-lt"/>
              <a:buAutoNum type="arabicPeriod"/>
            </a:pPr>
            <a:r>
              <a:rPr lang="en-US" sz="1800" b="0" i="0" dirty="0">
                <a:solidFill>
                  <a:srgbClr val="D1D5DB"/>
                </a:solidFill>
                <a:effectLst/>
                <a:latin typeface="Goudy Old Style (Body)"/>
                <a:cs typeface="Calibri" panose="020F0502020204030204" pitchFamily="34" charset="0"/>
              </a:rPr>
              <a:t>Comparison of performance across different sales territories or teams.</a:t>
            </a:r>
          </a:p>
          <a:p>
            <a:endParaRPr lang="en-IN" sz="1800" dirty="0">
              <a:latin typeface="Goudy Old Style (Body)"/>
            </a:endParaRPr>
          </a:p>
        </p:txBody>
      </p:sp>
    </p:spTree>
    <p:extLst>
      <p:ext uri="{BB962C8B-B14F-4D97-AF65-F5344CB8AC3E}">
        <p14:creationId xmlns:p14="http://schemas.microsoft.com/office/powerpoint/2010/main" val="3875529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C45C3-0C0A-1A33-0123-83160FFC7A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3C77AB-10FF-B6C7-12BA-2BD56B2D60E9}"/>
              </a:ext>
            </a:extLst>
          </p:cNvPr>
          <p:cNvSpPr txBox="1"/>
          <p:nvPr/>
        </p:nvSpPr>
        <p:spPr>
          <a:xfrm>
            <a:off x="596348" y="936009"/>
            <a:ext cx="11437823" cy="646331"/>
          </a:xfrm>
          <a:prstGeom prst="rect">
            <a:avLst/>
          </a:prstGeom>
          <a:noFill/>
        </p:spPr>
        <p:txBody>
          <a:bodyPr wrap="square">
            <a:spAutoFit/>
          </a:bodyPr>
          <a:lstStyle/>
          <a:p>
            <a:r>
              <a:rPr lang="en-US" dirty="0"/>
              <a:t>7. Are there any correlations between employee satisfaction levels and key performance indicators? Can we explore this visually through scatter plots or line charts ?</a:t>
            </a:r>
            <a:endParaRPr lang="en-IN" dirty="0"/>
          </a:p>
        </p:txBody>
      </p:sp>
      <p:sp>
        <p:nvSpPr>
          <p:cNvPr id="7" name="TextBox 6">
            <a:extLst>
              <a:ext uri="{FF2B5EF4-FFF2-40B4-BE49-F238E27FC236}">
                <a16:creationId xmlns:a16="http://schemas.microsoft.com/office/drawing/2014/main" id="{394E0B73-69D6-CAF0-569E-D4C571537A0E}"/>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900A7CB9-681E-7414-2C19-D749A4E0F6F2}"/>
              </a:ext>
            </a:extLst>
          </p:cNvPr>
          <p:cNvPicPr>
            <a:picLocks noChangeAspect="1"/>
          </p:cNvPicPr>
          <p:nvPr/>
        </p:nvPicPr>
        <p:blipFill>
          <a:blip r:embed="rId2"/>
          <a:stretch>
            <a:fillRect/>
          </a:stretch>
        </p:blipFill>
        <p:spPr>
          <a:xfrm>
            <a:off x="3803375" y="1703114"/>
            <a:ext cx="8120969" cy="1876190"/>
          </a:xfrm>
          <a:prstGeom prst="rect">
            <a:avLst/>
          </a:prstGeom>
        </p:spPr>
      </p:pic>
      <p:graphicFrame>
        <p:nvGraphicFramePr>
          <p:cNvPr id="3" name="Chart 2">
            <a:extLst>
              <a:ext uri="{FF2B5EF4-FFF2-40B4-BE49-F238E27FC236}">
                <a16:creationId xmlns:a16="http://schemas.microsoft.com/office/drawing/2014/main" id="{A3805F5D-4CD8-EC1B-27ED-D02205996E2F}"/>
              </a:ext>
            </a:extLst>
          </p:cNvPr>
          <p:cNvGraphicFramePr>
            <a:graphicFrameLocks/>
          </p:cNvGraphicFramePr>
          <p:nvPr>
            <p:extLst>
              <p:ext uri="{D42A27DB-BD31-4B8C-83A1-F6EECF244321}">
                <p14:modId xmlns:p14="http://schemas.microsoft.com/office/powerpoint/2010/main" val="2960722294"/>
              </p:ext>
            </p:extLst>
          </p:nvPr>
        </p:nvGraphicFramePr>
        <p:xfrm>
          <a:off x="2998651" y="3700078"/>
          <a:ext cx="4873141" cy="2968008"/>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67B3DDD0-E614-7CF1-01CC-00B6A597734D}"/>
              </a:ext>
            </a:extLst>
          </p:cNvPr>
          <p:cNvPicPr>
            <a:picLocks noChangeAspect="1"/>
          </p:cNvPicPr>
          <p:nvPr/>
        </p:nvPicPr>
        <p:blipFill>
          <a:blip r:embed="rId4"/>
          <a:stretch>
            <a:fillRect/>
          </a:stretch>
        </p:blipFill>
        <p:spPr>
          <a:xfrm>
            <a:off x="7938052" y="3700078"/>
            <a:ext cx="3986291" cy="2968008"/>
          </a:xfrm>
          <a:prstGeom prst="rect">
            <a:avLst/>
          </a:prstGeom>
        </p:spPr>
      </p:pic>
      <p:sp>
        <p:nvSpPr>
          <p:cNvPr id="6" name="TextBox 5">
            <a:extLst>
              <a:ext uri="{FF2B5EF4-FFF2-40B4-BE49-F238E27FC236}">
                <a16:creationId xmlns:a16="http://schemas.microsoft.com/office/drawing/2014/main" id="{EEBB6ACA-51F2-38EA-CC71-31671CDF4650}"/>
              </a:ext>
            </a:extLst>
          </p:cNvPr>
          <p:cNvSpPr txBox="1"/>
          <p:nvPr/>
        </p:nvSpPr>
        <p:spPr>
          <a:xfrm>
            <a:off x="463827" y="1670193"/>
            <a:ext cx="3339548" cy="3477875"/>
          </a:xfrm>
          <a:prstGeom prst="rect">
            <a:avLst/>
          </a:prstGeom>
          <a:noFill/>
        </p:spPr>
        <p:txBody>
          <a:bodyPr wrap="square">
            <a:spAutoFit/>
          </a:bodyPr>
          <a:lstStyle/>
          <a:p>
            <a:r>
              <a:rPr lang="en-US" sz="2200" dirty="0"/>
              <a:t>Conclusion: </a:t>
            </a:r>
            <a:r>
              <a:rPr lang="en-US" dirty="0"/>
              <a:t>- This command will provide us the Employee full name, total customers and total sales based on total sales we have given levels to each employee higher the sales higher the level based on that we have created scatter chart to identify correlation patterns. It shows employee </a:t>
            </a:r>
          </a:p>
          <a:p>
            <a:r>
              <a:rPr lang="en-US" dirty="0"/>
              <a:t>Margaret Peacock have highest </a:t>
            </a:r>
          </a:p>
          <a:p>
            <a:r>
              <a:rPr lang="en-US" dirty="0"/>
              <a:t>Total Sales $232890 with satisfaction level 9.</a:t>
            </a:r>
          </a:p>
        </p:txBody>
      </p:sp>
    </p:spTree>
    <p:extLst>
      <p:ext uri="{BB962C8B-B14F-4D97-AF65-F5344CB8AC3E}">
        <p14:creationId xmlns:p14="http://schemas.microsoft.com/office/powerpoint/2010/main" val="283465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614D5-370A-653B-6668-615CCC3783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E0CE50-00C8-288A-5A7C-DFD3D53DDD08}"/>
              </a:ext>
            </a:extLst>
          </p:cNvPr>
          <p:cNvSpPr txBox="1"/>
          <p:nvPr/>
        </p:nvSpPr>
        <p:spPr>
          <a:xfrm>
            <a:off x="596348" y="936009"/>
            <a:ext cx="11437823" cy="646331"/>
          </a:xfrm>
          <a:prstGeom prst="rect">
            <a:avLst/>
          </a:prstGeom>
          <a:noFill/>
        </p:spPr>
        <p:txBody>
          <a:bodyPr wrap="square">
            <a:spAutoFit/>
          </a:bodyPr>
          <a:lstStyle/>
          <a:p>
            <a:r>
              <a:rPr lang="en-IN" dirty="0"/>
              <a:t>8. </a:t>
            </a:r>
            <a:r>
              <a:rPr lang="en-US" dirty="0"/>
              <a:t>How does employee turnover vary across different departments or job roles? Can we visualize this using bar charts or heatmaps ?</a:t>
            </a:r>
            <a:endParaRPr lang="en-IN" dirty="0"/>
          </a:p>
        </p:txBody>
      </p:sp>
      <p:sp>
        <p:nvSpPr>
          <p:cNvPr id="7" name="TextBox 6">
            <a:extLst>
              <a:ext uri="{FF2B5EF4-FFF2-40B4-BE49-F238E27FC236}">
                <a16:creationId xmlns:a16="http://schemas.microsoft.com/office/drawing/2014/main" id="{BB2E040F-A0C5-B56E-239A-F6F9E1AD06D6}"/>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4" name="Picture 3">
            <a:extLst>
              <a:ext uri="{FF2B5EF4-FFF2-40B4-BE49-F238E27FC236}">
                <a16:creationId xmlns:a16="http://schemas.microsoft.com/office/drawing/2014/main" id="{6E9B4D19-C01F-18E0-1DE4-F0CDC90FFC7F}"/>
              </a:ext>
            </a:extLst>
          </p:cNvPr>
          <p:cNvPicPr>
            <a:picLocks noChangeAspect="1"/>
          </p:cNvPicPr>
          <p:nvPr/>
        </p:nvPicPr>
        <p:blipFill>
          <a:blip r:embed="rId2"/>
          <a:stretch>
            <a:fillRect/>
          </a:stretch>
        </p:blipFill>
        <p:spPr>
          <a:xfrm>
            <a:off x="622853" y="1728851"/>
            <a:ext cx="5393634" cy="2190476"/>
          </a:xfrm>
          <a:prstGeom prst="rect">
            <a:avLst/>
          </a:prstGeom>
        </p:spPr>
      </p:pic>
      <p:graphicFrame>
        <p:nvGraphicFramePr>
          <p:cNvPr id="6" name="Chart 5">
            <a:extLst>
              <a:ext uri="{FF2B5EF4-FFF2-40B4-BE49-F238E27FC236}">
                <a16:creationId xmlns:a16="http://schemas.microsoft.com/office/drawing/2014/main" id="{FCC03B08-53AF-6975-FD76-3B4392D8F480}"/>
              </a:ext>
            </a:extLst>
          </p:cNvPr>
          <p:cNvGraphicFramePr>
            <a:graphicFrameLocks/>
          </p:cNvGraphicFramePr>
          <p:nvPr>
            <p:extLst>
              <p:ext uri="{D42A27DB-BD31-4B8C-83A1-F6EECF244321}">
                <p14:modId xmlns:p14="http://schemas.microsoft.com/office/powerpoint/2010/main" val="2732484100"/>
              </p:ext>
            </p:extLst>
          </p:nvPr>
        </p:nvGraphicFramePr>
        <p:xfrm>
          <a:off x="6096000" y="1728851"/>
          <a:ext cx="5042648" cy="322617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9DED952E-CD61-C943-B4A4-B7EA1582AAB9}"/>
              </a:ext>
            </a:extLst>
          </p:cNvPr>
          <p:cNvPicPr>
            <a:picLocks noChangeAspect="1"/>
          </p:cNvPicPr>
          <p:nvPr/>
        </p:nvPicPr>
        <p:blipFill>
          <a:blip r:embed="rId4"/>
          <a:stretch>
            <a:fillRect/>
          </a:stretch>
        </p:blipFill>
        <p:spPr>
          <a:xfrm>
            <a:off x="6096000" y="5021285"/>
            <a:ext cx="5042648" cy="1657117"/>
          </a:xfrm>
          <a:prstGeom prst="rect">
            <a:avLst/>
          </a:prstGeom>
        </p:spPr>
      </p:pic>
      <p:sp>
        <p:nvSpPr>
          <p:cNvPr id="3" name="TextBox 2">
            <a:extLst>
              <a:ext uri="{FF2B5EF4-FFF2-40B4-BE49-F238E27FC236}">
                <a16:creationId xmlns:a16="http://schemas.microsoft.com/office/drawing/2014/main" id="{8BFD1193-9DD5-A7BE-C59E-4FF29D01DD77}"/>
              </a:ext>
            </a:extLst>
          </p:cNvPr>
          <p:cNvSpPr txBox="1"/>
          <p:nvPr/>
        </p:nvSpPr>
        <p:spPr>
          <a:xfrm>
            <a:off x="622853" y="4113343"/>
            <a:ext cx="4770782" cy="1815882"/>
          </a:xfrm>
          <a:prstGeom prst="rect">
            <a:avLst/>
          </a:prstGeom>
          <a:noFill/>
        </p:spPr>
        <p:txBody>
          <a:bodyPr wrap="square">
            <a:spAutoFit/>
          </a:bodyPr>
          <a:lstStyle/>
          <a:p>
            <a:r>
              <a:rPr lang="en-US" sz="2200" dirty="0"/>
              <a:t>Conclusion: </a:t>
            </a:r>
            <a:r>
              <a:rPr lang="en-US" dirty="0"/>
              <a:t>- This </a:t>
            </a:r>
            <a:r>
              <a:rPr lang="en-US" dirty="0" err="1"/>
              <a:t>sql</a:t>
            </a:r>
            <a:r>
              <a:rPr lang="en-US" dirty="0"/>
              <a:t> query will provide the last 3 years employee hire date. It will help us to analyze employee turnover across different roles. It shows Sales Representative have highest employee new hires and total employee number of employees.</a:t>
            </a:r>
          </a:p>
        </p:txBody>
      </p:sp>
    </p:spTree>
    <p:extLst>
      <p:ext uri="{BB962C8B-B14F-4D97-AF65-F5344CB8AC3E}">
        <p14:creationId xmlns:p14="http://schemas.microsoft.com/office/powerpoint/2010/main" val="462820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E050F-6443-06E4-4D9A-92C7C56FEE1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13856A-B790-A80A-1BF3-7E1FC19F8D2A}"/>
              </a:ext>
            </a:extLst>
          </p:cNvPr>
          <p:cNvSpPr txBox="1"/>
          <p:nvPr/>
        </p:nvSpPr>
        <p:spPr>
          <a:xfrm>
            <a:off x="596348" y="936009"/>
            <a:ext cx="11437823" cy="646331"/>
          </a:xfrm>
          <a:prstGeom prst="rect">
            <a:avLst/>
          </a:prstGeom>
          <a:noFill/>
        </p:spPr>
        <p:txBody>
          <a:bodyPr wrap="square">
            <a:spAutoFit/>
          </a:bodyPr>
          <a:lstStyle/>
          <a:p>
            <a:r>
              <a:rPr lang="en-IN" dirty="0"/>
              <a:t>9. </a:t>
            </a:r>
            <a:r>
              <a:rPr lang="en-US" dirty="0"/>
              <a:t>Can we identify any patterns or clusters in employee skill sets or qualifications through visualizations? How can this information be used for talent management ?</a:t>
            </a:r>
            <a:endParaRPr lang="en-IN" dirty="0"/>
          </a:p>
        </p:txBody>
      </p:sp>
      <p:sp>
        <p:nvSpPr>
          <p:cNvPr id="7" name="TextBox 6">
            <a:extLst>
              <a:ext uri="{FF2B5EF4-FFF2-40B4-BE49-F238E27FC236}">
                <a16:creationId xmlns:a16="http://schemas.microsoft.com/office/drawing/2014/main" id="{C2747CE2-2647-4E33-6833-D2A40100FCDE}"/>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155C1323-EA91-1DF4-C3CC-E63B33D48705}"/>
              </a:ext>
            </a:extLst>
          </p:cNvPr>
          <p:cNvPicPr>
            <a:picLocks noChangeAspect="1"/>
          </p:cNvPicPr>
          <p:nvPr/>
        </p:nvPicPr>
        <p:blipFill>
          <a:blip r:embed="rId2"/>
          <a:stretch>
            <a:fillRect/>
          </a:stretch>
        </p:blipFill>
        <p:spPr>
          <a:xfrm>
            <a:off x="708353" y="1715074"/>
            <a:ext cx="5045334" cy="2006939"/>
          </a:xfrm>
          <a:prstGeom prst="rect">
            <a:avLst/>
          </a:prstGeom>
        </p:spPr>
      </p:pic>
      <p:graphicFrame>
        <p:nvGraphicFramePr>
          <p:cNvPr id="3" name="Chart 2">
            <a:extLst>
              <a:ext uri="{FF2B5EF4-FFF2-40B4-BE49-F238E27FC236}">
                <a16:creationId xmlns:a16="http://schemas.microsoft.com/office/drawing/2014/main" id="{5B90180F-9D94-4E87-B4D8-2CD0BB718E18}"/>
              </a:ext>
            </a:extLst>
          </p:cNvPr>
          <p:cNvGraphicFramePr>
            <a:graphicFrameLocks/>
          </p:cNvGraphicFramePr>
          <p:nvPr>
            <p:extLst>
              <p:ext uri="{D42A27DB-BD31-4B8C-83A1-F6EECF244321}">
                <p14:modId xmlns:p14="http://schemas.microsoft.com/office/powerpoint/2010/main" val="3517173873"/>
              </p:ext>
            </p:extLst>
          </p:nvPr>
        </p:nvGraphicFramePr>
        <p:xfrm>
          <a:off x="5866227" y="1715075"/>
          <a:ext cx="6167944" cy="4130398"/>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D0BC0BEA-DCD1-A1F6-449A-29D7EB1E20D9}"/>
              </a:ext>
            </a:extLst>
          </p:cNvPr>
          <p:cNvPicPr>
            <a:picLocks noChangeAspect="1"/>
          </p:cNvPicPr>
          <p:nvPr/>
        </p:nvPicPr>
        <p:blipFill>
          <a:blip r:embed="rId4"/>
          <a:stretch>
            <a:fillRect/>
          </a:stretch>
        </p:blipFill>
        <p:spPr>
          <a:xfrm>
            <a:off x="669485" y="3854747"/>
            <a:ext cx="5084202" cy="1990725"/>
          </a:xfrm>
          <a:prstGeom prst="rect">
            <a:avLst/>
          </a:prstGeom>
        </p:spPr>
      </p:pic>
      <p:sp>
        <p:nvSpPr>
          <p:cNvPr id="11" name="TextBox 10">
            <a:extLst>
              <a:ext uri="{FF2B5EF4-FFF2-40B4-BE49-F238E27FC236}">
                <a16:creationId xmlns:a16="http://schemas.microsoft.com/office/drawing/2014/main" id="{5A964BFA-DFB0-C127-6AE6-A85F27317C4A}"/>
              </a:ext>
            </a:extLst>
          </p:cNvPr>
          <p:cNvSpPr txBox="1"/>
          <p:nvPr/>
        </p:nvSpPr>
        <p:spPr>
          <a:xfrm>
            <a:off x="669485" y="5921991"/>
            <a:ext cx="11364686" cy="707886"/>
          </a:xfrm>
          <a:prstGeom prst="rect">
            <a:avLst/>
          </a:prstGeom>
          <a:noFill/>
        </p:spPr>
        <p:txBody>
          <a:bodyPr wrap="square">
            <a:spAutoFit/>
          </a:bodyPr>
          <a:lstStyle/>
          <a:p>
            <a:r>
              <a:rPr lang="en-US" sz="2200" dirty="0"/>
              <a:t>Conclusion: </a:t>
            </a:r>
            <a:r>
              <a:rPr lang="en-US" dirty="0"/>
              <a:t>- This shows skill set of employees with the help of total tasks and total sales. </a:t>
            </a:r>
            <a:r>
              <a:rPr lang="en-US" dirty="0" err="1"/>
              <a:t>EmployeeID</a:t>
            </a:r>
            <a:r>
              <a:rPr lang="en-US" dirty="0"/>
              <a:t> 4 – Margaret Peacock, Sales Representative have the highest number of task with total sales $2096017.</a:t>
            </a:r>
          </a:p>
        </p:txBody>
      </p:sp>
    </p:spTree>
    <p:extLst>
      <p:ext uri="{BB962C8B-B14F-4D97-AF65-F5344CB8AC3E}">
        <p14:creationId xmlns:p14="http://schemas.microsoft.com/office/powerpoint/2010/main" val="271619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22C1C-7C3E-CB3A-98A8-1C22AD7587E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713F4FC-0B36-97A5-59D3-16902944CBE5}"/>
              </a:ext>
            </a:extLst>
          </p:cNvPr>
          <p:cNvSpPr txBox="1"/>
          <p:nvPr/>
        </p:nvSpPr>
        <p:spPr>
          <a:xfrm>
            <a:off x="596348" y="936009"/>
            <a:ext cx="11437823" cy="646331"/>
          </a:xfrm>
          <a:prstGeom prst="rect">
            <a:avLst/>
          </a:prstGeom>
          <a:noFill/>
        </p:spPr>
        <p:txBody>
          <a:bodyPr wrap="square">
            <a:spAutoFit/>
          </a:bodyPr>
          <a:lstStyle/>
          <a:p>
            <a:r>
              <a:rPr lang="en-IN" dirty="0"/>
              <a:t>10. </a:t>
            </a:r>
            <a:r>
              <a:rPr lang="en-US" dirty="0"/>
              <a:t>Are there any correlations between product attributes (e.g., size, color, features) and sales performance? Can we explore this visually using scatter plots or heatmaps ?</a:t>
            </a:r>
            <a:endParaRPr lang="en-IN" dirty="0"/>
          </a:p>
        </p:txBody>
      </p:sp>
      <p:sp>
        <p:nvSpPr>
          <p:cNvPr id="7" name="TextBox 6">
            <a:extLst>
              <a:ext uri="{FF2B5EF4-FFF2-40B4-BE49-F238E27FC236}">
                <a16:creationId xmlns:a16="http://schemas.microsoft.com/office/drawing/2014/main" id="{2337F119-6F2B-E626-251E-77CC99AC99B7}"/>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graphicFrame>
        <p:nvGraphicFramePr>
          <p:cNvPr id="4" name="Chart 3">
            <a:extLst>
              <a:ext uri="{FF2B5EF4-FFF2-40B4-BE49-F238E27FC236}">
                <a16:creationId xmlns:a16="http://schemas.microsoft.com/office/drawing/2014/main" id="{34F8DD67-952E-438C-B7CA-699F0880DDF5}"/>
              </a:ext>
            </a:extLst>
          </p:cNvPr>
          <p:cNvGraphicFramePr>
            <a:graphicFrameLocks/>
          </p:cNvGraphicFramePr>
          <p:nvPr>
            <p:extLst>
              <p:ext uri="{D42A27DB-BD31-4B8C-83A1-F6EECF244321}">
                <p14:modId xmlns:p14="http://schemas.microsoft.com/office/powerpoint/2010/main" val="2225236493"/>
              </p:ext>
            </p:extLst>
          </p:nvPr>
        </p:nvGraphicFramePr>
        <p:xfrm>
          <a:off x="6260123" y="1339810"/>
          <a:ext cx="5335528" cy="262390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3763BA6A-B07F-8814-60B2-053619C57EE6}"/>
              </a:ext>
            </a:extLst>
          </p:cNvPr>
          <p:cNvPicPr>
            <a:picLocks noChangeAspect="1"/>
          </p:cNvPicPr>
          <p:nvPr/>
        </p:nvPicPr>
        <p:blipFill>
          <a:blip r:embed="rId3"/>
          <a:stretch>
            <a:fillRect/>
          </a:stretch>
        </p:blipFill>
        <p:spPr>
          <a:xfrm>
            <a:off x="596348" y="1606958"/>
            <a:ext cx="5499652" cy="1400218"/>
          </a:xfrm>
          <a:prstGeom prst="rect">
            <a:avLst/>
          </a:prstGeom>
        </p:spPr>
      </p:pic>
      <p:graphicFrame>
        <p:nvGraphicFramePr>
          <p:cNvPr id="8" name="Chart 7">
            <a:extLst>
              <a:ext uri="{FF2B5EF4-FFF2-40B4-BE49-F238E27FC236}">
                <a16:creationId xmlns:a16="http://schemas.microsoft.com/office/drawing/2014/main" id="{4F98D841-D638-4596-992C-FA0E49360861}"/>
              </a:ext>
            </a:extLst>
          </p:cNvPr>
          <p:cNvGraphicFramePr>
            <a:graphicFrameLocks/>
          </p:cNvGraphicFramePr>
          <p:nvPr>
            <p:extLst>
              <p:ext uri="{D42A27DB-BD31-4B8C-83A1-F6EECF244321}">
                <p14:modId xmlns:p14="http://schemas.microsoft.com/office/powerpoint/2010/main" val="477029900"/>
              </p:ext>
            </p:extLst>
          </p:nvPr>
        </p:nvGraphicFramePr>
        <p:xfrm>
          <a:off x="6260123" y="3963710"/>
          <a:ext cx="5335527"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132D5E9D-B957-D5F1-CD9F-5C6860127627}"/>
              </a:ext>
            </a:extLst>
          </p:cNvPr>
          <p:cNvSpPr txBox="1"/>
          <p:nvPr/>
        </p:nvSpPr>
        <p:spPr>
          <a:xfrm>
            <a:off x="715616" y="3429000"/>
            <a:ext cx="5216261" cy="1538883"/>
          </a:xfrm>
          <a:prstGeom prst="rect">
            <a:avLst/>
          </a:prstGeom>
          <a:noFill/>
        </p:spPr>
        <p:txBody>
          <a:bodyPr wrap="square">
            <a:spAutoFit/>
          </a:bodyPr>
          <a:lstStyle/>
          <a:p>
            <a:r>
              <a:rPr lang="en-US" sz="2200" dirty="0"/>
              <a:t>Conclusion: </a:t>
            </a:r>
            <a:r>
              <a:rPr lang="en-US" dirty="0"/>
              <a:t>- In this question we have to find any correlation between products and sales performance. It shows weak relation between product unit in stock and total quantity sold this is because the less promote or product is not useful. </a:t>
            </a:r>
          </a:p>
        </p:txBody>
      </p:sp>
    </p:spTree>
    <p:extLst>
      <p:ext uri="{BB962C8B-B14F-4D97-AF65-F5344CB8AC3E}">
        <p14:creationId xmlns:p14="http://schemas.microsoft.com/office/powerpoint/2010/main" val="861618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035AF-0AAE-3E27-BD38-CB7924CDD0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7C1556D-EF19-562C-E469-37D324628F60}"/>
              </a:ext>
            </a:extLst>
          </p:cNvPr>
          <p:cNvSpPr txBox="1"/>
          <p:nvPr/>
        </p:nvSpPr>
        <p:spPr>
          <a:xfrm>
            <a:off x="596348" y="936009"/>
            <a:ext cx="11437823" cy="646331"/>
          </a:xfrm>
          <a:prstGeom prst="rect">
            <a:avLst/>
          </a:prstGeom>
          <a:noFill/>
        </p:spPr>
        <p:txBody>
          <a:bodyPr wrap="square">
            <a:spAutoFit/>
          </a:bodyPr>
          <a:lstStyle/>
          <a:p>
            <a:r>
              <a:rPr lang="en-IN" dirty="0"/>
              <a:t>11. </a:t>
            </a:r>
            <a:r>
              <a:rPr lang="en-US" dirty="0"/>
              <a:t>How does product demand fluctuate over different seasons or months? Can we visualize this through line charts or area charts ?</a:t>
            </a:r>
            <a:endParaRPr lang="en-IN" dirty="0"/>
          </a:p>
        </p:txBody>
      </p:sp>
      <p:sp>
        <p:nvSpPr>
          <p:cNvPr id="7" name="TextBox 6">
            <a:extLst>
              <a:ext uri="{FF2B5EF4-FFF2-40B4-BE49-F238E27FC236}">
                <a16:creationId xmlns:a16="http://schemas.microsoft.com/office/drawing/2014/main" id="{39AFB881-C4CA-BEAB-D192-F05780ED2A24}"/>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022D865F-11D5-B9E3-5FFB-FC44C5A155E5}"/>
              </a:ext>
            </a:extLst>
          </p:cNvPr>
          <p:cNvPicPr>
            <a:picLocks noChangeAspect="1"/>
          </p:cNvPicPr>
          <p:nvPr/>
        </p:nvPicPr>
        <p:blipFill>
          <a:blip r:embed="rId2"/>
          <a:stretch>
            <a:fillRect/>
          </a:stretch>
        </p:blipFill>
        <p:spPr>
          <a:xfrm>
            <a:off x="803070" y="1563121"/>
            <a:ext cx="4657143" cy="1352381"/>
          </a:xfrm>
          <a:prstGeom prst="rect">
            <a:avLst/>
          </a:prstGeom>
        </p:spPr>
      </p:pic>
      <p:graphicFrame>
        <p:nvGraphicFramePr>
          <p:cNvPr id="3" name="Chart 2">
            <a:extLst>
              <a:ext uri="{FF2B5EF4-FFF2-40B4-BE49-F238E27FC236}">
                <a16:creationId xmlns:a16="http://schemas.microsoft.com/office/drawing/2014/main" id="{34E1879A-2636-DD9B-2C7D-5E9779FBE44D}"/>
              </a:ext>
            </a:extLst>
          </p:cNvPr>
          <p:cNvGraphicFramePr>
            <a:graphicFrameLocks/>
          </p:cNvGraphicFramePr>
          <p:nvPr>
            <p:extLst>
              <p:ext uri="{D42A27DB-BD31-4B8C-83A1-F6EECF244321}">
                <p14:modId xmlns:p14="http://schemas.microsoft.com/office/powerpoint/2010/main" val="3759700822"/>
              </p:ext>
            </p:extLst>
          </p:nvPr>
        </p:nvGraphicFramePr>
        <p:xfrm>
          <a:off x="5666935" y="1563121"/>
          <a:ext cx="582637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Graphic 9">
            <a:extLst>
              <a:ext uri="{FF2B5EF4-FFF2-40B4-BE49-F238E27FC236}">
                <a16:creationId xmlns:a16="http://schemas.microsoft.com/office/drawing/2014/main" id="{825EEF15-490E-495D-8579-6D4399D6E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1413" y="3075939"/>
            <a:ext cx="1828800" cy="2524125"/>
          </a:xfrm>
          <a:prstGeom prst="rect">
            <a:avLst/>
          </a:prstGeom>
        </p:spPr>
      </p:pic>
      <p:pic>
        <p:nvPicPr>
          <p:cNvPr id="12" name="Picture 11">
            <a:extLst>
              <a:ext uri="{FF2B5EF4-FFF2-40B4-BE49-F238E27FC236}">
                <a16:creationId xmlns:a16="http://schemas.microsoft.com/office/drawing/2014/main" id="{80195F5B-3F8F-9500-97A7-8810B51652E8}"/>
              </a:ext>
            </a:extLst>
          </p:cNvPr>
          <p:cNvPicPr>
            <a:picLocks noChangeAspect="1"/>
          </p:cNvPicPr>
          <p:nvPr/>
        </p:nvPicPr>
        <p:blipFill>
          <a:blip r:embed="rId6"/>
          <a:stretch>
            <a:fillRect/>
          </a:stretch>
        </p:blipFill>
        <p:spPr>
          <a:xfrm>
            <a:off x="803070" y="3075939"/>
            <a:ext cx="2713853" cy="3143250"/>
          </a:xfrm>
          <a:prstGeom prst="rect">
            <a:avLst/>
          </a:prstGeom>
        </p:spPr>
      </p:pic>
      <p:sp>
        <p:nvSpPr>
          <p:cNvPr id="6" name="TextBox 5">
            <a:extLst>
              <a:ext uri="{FF2B5EF4-FFF2-40B4-BE49-F238E27FC236}">
                <a16:creationId xmlns:a16="http://schemas.microsoft.com/office/drawing/2014/main" id="{B02BEFCA-B586-264D-1EDF-ADBE961EAD82}"/>
              </a:ext>
            </a:extLst>
          </p:cNvPr>
          <p:cNvSpPr txBox="1"/>
          <p:nvPr/>
        </p:nvSpPr>
        <p:spPr>
          <a:xfrm>
            <a:off x="5666935" y="4663937"/>
            <a:ext cx="6098344" cy="984885"/>
          </a:xfrm>
          <a:prstGeom prst="rect">
            <a:avLst/>
          </a:prstGeom>
          <a:noFill/>
        </p:spPr>
        <p:txBody>
          <a:bodyPr wrap="square">
            <a:spAutoFit/>
          </a:bodyPr>
          <a:lstStyle/>
          <a:p>
            <a:r>
              <a:rPr lang="en-US" sz="2200" dirty="0"/>
              <a:t>Conclusion: </a:t>
            </a:r>
            <a:r>
              <a:rPr lang="en-US" dirty="0"/>
              <a:t>- This query will provide the product demands in each months. It shows 5</a:t>
            </a:r>
            <a:r>
              <a:rPr lang="en-US" baseline="30000" dirty="0"/>
              <a:t>th</a:t>
            </a:r>
            <a:r>
              <a:rPr lang="en-US" dirty="0"/>
              <a:t> month is having highest product demand with 276 product count.</a:t>
            </a:r>
          </a:p>
        </p:txBody>
      </p:sp>
    </p:spTree>
    <p:extLst>
      <p:ext uri="{BB962C8B-B14F-4D97-AF65-F5344CB8AC3E}">
        <p14:creationId xmlns:p14="http://schemas.microsoft.com/office/powerpoint/2010/main" val="2524747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DB1B2-D7D2-5E46-CD8F-11D87A28F6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FE2EE6-98C4-BA86-BD94-F2620C9E1DBD}"/>
              </a:ext>
            </a:extLst>
          </p:cNvPr>
          <p:cNvSpPr txBox="1"/>
          <p:nvPr/>
        </p:nvSpPr>
        <p:spPr>
          <a:xfrm>
            <a:off x="596348" y="936009"/>
            <a:ext cx="11437823" cy="646331"/>
          </a:xfrm>
          <a:prstGeom prst="rect">
            <a:avLst/>
          </a:prstGeom>
          <a:noFill/>
        </p:spPr>
        <p:txBody>
          <a:bodyPr wrap="square">
            <a:spAutoFit/>
          </a:bodyPr>
          <a:lstStyle/>
          <a:p>
            <a:r>
              <a:rPr lang="en-IN" dirty="0"/>
              <a:t>12. </a:t>
            </a:r>
            <a:r>
              <a:rPr lang="en-US" dirty="0"/>
              <a:t>Can we identify any outliers or anomalies in product performance or sales using visualizations? How can this information be used for product optimization ?</a:t>
            </a:r>
            <a:endParaRPr lang="en-IN" dirty="0"/>
          </a:p>
        </p:txBody>
      </p:sp>
      <p:sp>
        <p:nvSpPr>
          <p:cNvPr id="7" name="TextBox 6">
            <a:extLst>
              <a:ext uri="{FF2B5EF4-FFF2-40B4-BE49-F238E27FC236}">
                <a16:creationId xmlns:a16="http://schemas.microsoft.com/office/drawing/2014/main" id="{1E749EBF-CE86-C46B-613B-6EC1E7E24BAB}"/>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4" name="Picture 3">
            <a:extLst>
              <a:ext uri="{FF2B5EF4-FFF2-40B4-BE49-F238E27FC236}">
                <a16:creationId xmlns:a16="http://schemas.microsoft.com/office/drawing/2014/main" id="{EB547F54-8469-5C39-1B8F-00643988345C}"/>
              </a:ext>
            </a:extLst>
          </p:cNvPr>
          <p:cNvPicPr>
            <a:picLocks noChangeAspect="1"/>
          </p:cNvPicPr>
          <p:nvPr/>
        </p:nvPicPr>
        <p:blipFill>
          <a:blip r:embed="rId2"/>
          <a:stretch>
            <a:fillRect/>
          </a:stretch>
        </p:blipFill>
        <p:spPr>
          <a:xfrm>
            <a:off x="727825" y="1582340"/>
            <a:ext cx="8486513" cy="1438095"/>
          </a:xfrm>
          <a:prstGeom prst="rect">
            <a:avLst/>
          </a:prstGeom>
        </p:spPr>
      </p:pic>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C67755EE-C156-4406-AB64-5F56DD6859A2}"/>
                  </a:ext>
                </a:extLst>
              </p:cNvPr>
              <p:cNvGraphicFramePr/>
              <p:nvPr>
                <p:extLst>
                  <p:ext uri="{D42A27DB-BD31-4B8C-83A1-F6EECF244321}">
                    <p14:modId xmlns:p14="http://schemas.microsoft.com/office/powerpoint/2010/main" val="3343849825"/>
                  </p:ext>
                </p:extLst>
              </p:nvPr>
            </p:nvGraphicFramePr>
            <p:xfrm>
              <a:off x="420003" y="3127422"/>
              <a:ext cx="4166064" cy="303642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C67755EE-C156-4406-AB64-5F56DD6859A2}"/>
                  </a:ext>
                </a:extLst>
              </p:cNvPr>
              <p:cNvPicPr>
                <a:picLocks noGrp="1" noRot="1" noChangeAspect="1" noMove="1" noResize="1" noEditPoints="1" noAdjustHandles="1" noChangeArrowheads="1" noChangeShapeType="1"/>
              </p:cNvPicPr>
              <p:nvPr/>
            </p:nvPicPr>
            <p:blipFill>
              <a:blip r:embed="rId4"/>
              <a:stretch>
                <a:fillRect/>
              </a:stretch>
            </p:blipFill>
            <p:spPr>
              <a:xfrm>
                <a:off x="420003" y="3127422"/>
                <a:ext cx="4166064" cy="303642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A622ED53-08C8-4DC6-AAD3-288DC2591CFD}"/>
                  </a:ext>
                </a:extLst>
              </p:cNvPr>
              <p:cNvGraphicFramePr/>
              <p:nvPr>
                <p:extLst>
                  <p:ext uri="{D42A27DB-BD31-4B8C-83A1-F6EECF244321}">
                    <p14:modId xmlns:p14="http://schemas.microsoft.com/office/powerpoint/2010/main" val="1717170406"/>
                  </p:ext>
                </p:extLst>
              </p:nvPr>
            </p:nvGraphicFramePr>
            <p:xfrm>
              <a:off x="4717544" y="3127422"/>
              <a:ext cx="4276578" cy="290155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 name="Chart 8">
                <a:extLst>
                  <a:ext uri="{FF2B5EF4-FFF2-40B4-BE49-F238E27FC236}">
                    <a16:creationId xmlns:a16="http://schemas.microsoft.com/office/drawing/2014/main" id="{A622ED53-08C8-4DC6-AAD3-288DC2591CFD}"/>
                  </a:ext>
                </a:extLst>
              </p:cNvPr>
              <p:cNvPicPr>
                <a:picLocks noGrp="1" noRot="1" noChangeAspect="1" noMove="1" noResize="1" noEditPoints="1" noAdjustHandles="1" noChangeArrowheads="1" noChangeShapeType="1"/>
              </p:cNvPicPr>
              <p:nvPr/>
            </p:nvPicPr>
            <p:blipFill>
              <a:blip r:embed="rId6"/>
              <a:stretch>
                <a:fillRect/>
              </a:stretch>
            </p:blipFill>
            <p:spPr>
              <a:xfrm>
                <a:off x="4717544" y="3127422"/>
                <a:ext cx="4276578" cy="2901556"/>
              </a:xfrm>
              <a:prstGeom prst="rect">
                <a:avLst/>
              </a:prstGeom>
            </p:spPr>
          </p:pic>
        </mc:Fallback>
      </mc:AlternateContent>
      <p:sp>
        <p:nvSpPr>
          <p:cNvPr id="3" name="TextBox 2">
            <a:extLst>
              <a:ext uri="{FF2B5EF4-FFF2-40B4-BE49-F238E27FC236}">
                <a16:creationId xmlns:a16="http://schemas.microsoft.com/office/drawing/2014/main" id="{61DB1835-E9E4-2E63-F07A-3042511A629D}"/>
              </a:ext>
            </a:extLst>
          </p:cNvPr>
          <p:cNvSpPr txBox="1"/>
          <p:nvPr/>
        </p:nvSpPr>
        <p:spPr>
          <a:xfrm>
            <a:off x="9345815" y="2521059"/>
            <a:ext cx="2856481" cy="2092881"/>
          </a:xfrm>
          <a:prstGeom prst="rect">
            <a:avLst/>
          </a:prstGeom>
          <a:noFill/>
        </p:spPr>
        <p:txBody>
          <a:bodyPr wrap="square">
            <a:spAutoFit/>
          </a:bodyPr>
          <a:lstStyle/>
          <a:p>
            <a:r>
              <a:rPr lang="en-US" sz="2200" dirty="0"/>
              <a:t>Conclusion: </a:t>
            </a:r>
            <a:r>
              <a:rPr lang="en-US" dirty="0"/>
              <a:t>- This query will provide the outliers in Total sales and Total quantity in product. Which will help us to analyze the product performance ranges based on total sales and total quantity.</a:t>
            </a:r>
          </a:p>
        </p:txBody>
      </p:sp>
    </p:spTree>
    <p:extLst>
      <p:ext uri="{BB962C8B-B14F-4D97-AF65-F5344CB8AC3E}">
        <p14:creationId xmlns:p14="http://schemas.microsoft.com/office/powerpoint/2010/main" val="354092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1D6BE-57E2-936B-B8AF-0EC804A82FF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40A75A-77DB-07DB-46F5-D40609CB0C4E}"/>
              </a:ext>
            </a:extLst>
          </p:cNvPr>
          <p:cNvSpPr txBox="1"/>
          <p:nvPr/>
        </p:nvSpPr>
        <p:spPr>
          <a:xfrm>
            <a:off x="596348" y="936009"/>
            <a:ext cx="11437823" cy="646331"/>
          </a:xfrm>
          <a:prstGeom prst="rect">
            <a:avLst/>
          </a:prstGeom>
          <a:noFill/>
        </p:spPr>
        <p:txBody>
          <a:bodyPr wrap="square">
            <a:spAutoFit/>
          </a:bodyPr>
          <a:lstStyle/>
          <a:p>
            <a:r>
              <a:rPr lang="en-IN" dirty="0"/>
              <a:t>13. </a:t>
            </a:r>
            <a:r>
              <a:rPr lang="en-US" dirty="0"/>
              <a:t>Are there any correlations between supplier attributes (e.g., location, size, industry) and performance metrics (e.g., on-time delivery, product quality) ? Can we explore this visually through scatter plots or heatmaps ?</a:t>
            </a:r>
            <a:endParaRPr lang="en-IN" dirty="0"/>
          </a:p>
        </p:txBody>
      </p:sp>
      <p:sp>
        <p:nvSpPr>
          <p:cNvPr id="7" name="TextBox 6">
            <a:extLst>
              <a:ext uri="{FF2B5EF4-FFF2-40B4-BE49-F238E27FC236}">
                <a16:creationId xmlns:a16="http://schemas.microsoft.com/office/drawing/2014/main" id="{7A185584-D213-56AC-1EDB-39D36C016AAC}"/>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4" name="Picture 3">
            <a:extLst>
              <a:ext uri="{FF2B5EF4-FFF2-40B4-BE49-F238E27FC236}">
                <a16:creationId xmlns:a16="http://schemas.microsoft.com/office/drawing/2014/main" id="{B3378D32-ECDD-EAC7-D3EB-2400E86F0A4C}"/>
              </a:ext>
            </a:extLst>
          </p:cNvPr>
          <p:cNvPicPr>
            <a:picLocks noChangeAspect="1"/>
          </p:cNvPicPr>
          <p:nvPr/>
        </p:nvPicPr>
        <p:blipFill>
          <a:blip r:embed="rId2"/>
          <a:stretch>
            <a:fillRect/>
          </a:stretch>
        </p:blipFill>
        <p:spPr>
          <a:xfrm>
            <a:off x="682079" y="1712344"/>
            <a:ext cx="6251937" cy="3533931"/>
          </a:xfrm>
          <a:prstGeom prst="rect">
            <a:avLst/>
          </a:prstGeom>
        </p:spPr>
      </p:pic>
      <p:graphicFrame>
        <p:nvGraphicFramePr>
          <p:cNvPr id="6" name="Chart 5">
            <a:extLst>
              <a:ext uri="{FF2B5EF4-FFF2-40B4-BE49-F238E27FC236}">
                <a16:creationId xmlns:a16="http://schemas.microsoft.com/office/drawing/2014/main" id="{91AF36B3-BC19-DA94-431B-F8AA67D58944}"/>
              </a:ext>
            </a:extLst>
          </p:cNvPr>
          <p:cNvGraphicFramePr>
            <a:graphicFrameLocks/>
          </p:cNvGraphicFramePr>
          <p:nvPr>
            <p:extLst>
              <p:ext uri="{D42A27DB-BD31-4B8C-83A1-F6EECF244321}">
                <p14:modId xmlns:p14="http://schemas.microsoft.com/office/powerpoint/2010/main" val="3334763761"/>
              </p:ext>
            </p:extLst>
          </p:nvPr>
        </p:nvGraphicFramePr>
        <p:xfrm>
          <a:off x="7059636" y="1681317"/>
          <a:ext cx="4799429" cy="23106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8730BAA1-BCB7-040E-6A7D-BC943D1CF1F4}"/>
              </a:ext>
            </a:extLst>
          </p:cNvPr>
          <p:cNvGraphicFramePr>
            <a:graphicFrameLocks/>
          </p:cNvGraphicFramePr>
          <p:nvPr>
            <p:extLst>
              <p:ext uri="{D42A27DB-BD31-4B8C-83A1-F6EECF244321}">
                <p14:modId xmlns:p14="http://schemas.microsoft.com/office/powerpoint/2010/main" val="1934387794"/>
              </p:ext>
            </p:extLst>
          </p:nvPr>
        </p:nvGraphicFramePr>
        <p:xfrm>
          <a:off x="7059636" y="4090948"/>
          <a:ext cx="4799429" cy="231065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94EF421E-DC55-CDB6-FA3C-398AE34ADB6E}"/>
              </a:ext>
            </a:extLst>
          </p:cNvPr>
          <p:cNvSpPr txBox="1"/>
          <p:nvPr/>
        </p:nvSpPr>
        <p:spPr>
          <a:xfrm>
            <a:off x="682079" y="5376279"/>
            <a:ext cx="6098344" cy="1261884"/>
          </a:xfrm>
          <a:prstGeom prst="rect">
            <a:avLst/>
          </a:prstGeom>
          <a:noFill/>
        </p:spPr>
        <p:txBody>
          <a:bodyPr wrap="square">
            <a:spAutoFit/>
          </a:bodyPr>
          <a:lstStyle/>
          <a:p>
            <a:r>
              <a:rPr lang="en-US" sz="2200" dirty="0"/>
              <a:t>Conclusion: </a:t>
            </a:r>
            <a:r>
              <a:rPr lang="en-US" dirty="0"/>
              <a:t>- This </a:t>
            </a:r>
            <a:r>
              <a:rPr lang="en-US" dirty="0" err="1"/>
              <a:t>sql</a:t>
            </a:r>
            <a:r>
              <a:rPr lang="en-US" dirty="0"/>
              <a:t> command will show weak correlation between supplier attributes and its performance metrics. We have made scatter chart to identify supplier contact title and delivery time. </a:t>
            </a:r>
            <a:endParaRPr lang="en-IN" dirty="0"/>
          </a:p>
        </p:txBody>
      </p:sp>
    </p:spTree>
    <p:extLst>
      <p:ext uri="{BB962C8B-B14F-4D97-AF65-F5344CB8AC3E}">
        <p14:creationId xmlns:p14="http://schemas.microsoft.com/office/powerpoint/2010/main" val="225488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72F1-BD55-0383-7B86-AC9964B682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48F4F3-D69B-7ED7-BC1B-A46E8034C5C4}"/>
              </a:ext>
            </a:extLst>
          </p:cNvPr>
          <p:cNvSpPr txBox="1"/>
          <p:nvPr/>
        </p:nvSpPr>
        <p:spPr>
          <a:xfrm>
            <a:off x="596348" y="936009"/>
            <a:ext cx="11437823" cy="646331"/>
          </a:xfrm>
          <a:prstGeom prst="rect">
            <a:avLst/>
          </a:prstGeom>
          <a:noFill/>
        </p:spPr>
        <p:txBody>
          <a:bodyPr wrap="square">
            <a:spAutoFit/>
          </a:bodyPr>
          <a:lstStyle/>
          <a:p>
            <a:r>
              <a:rPr lang="en-IN" dirty="0"/>
              <a:t>14. </a:t>
            </a:r>
            <a:r>
              <a:rPr lang="en-US" dirty="0"/>
              <a:t>How does supplier performance vary across different product categories or departments ? Can we visualize this using stacked bar charts or grouped column charts ?</a:t>
            </a:r>
            <a:endParaRPr lang="en-IN" dirty="0"/>
          </a:p>
        </p:txBody>
      </p:sp>
      <p:sp>
        <p:nvSpPr>
          <p:cNvPr id="7" name="TextBox 6">
            <a:extLst>
              <a:ext uri="{FF2B5EF4-FFF2-40B4-BE49-F238E27FC236}">
                <a16:creationId xmlns:a16="http://schemas.microsoft.com/office/drawing/2014/main" id="{87663462-6155-0C5C-C445-F00BB2C5A752}"/>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3" name="Picture 2">
            <a:extLst>
              <a:ext uri="{FF2B5EF4-FFF2-40B4-BE49-F238E27FC236}">
                <a16:creationId xmlns:a16="http://schemas.microsoft.com/office/drawing/2014/main" id="{B94E8A0B-098F-ADE7-06F7-AEC437978C5A}"/>
              </a:ext>
            </a:extLst>
          </p:cNvPr>
          <p:cNvPicPr>
            <a:picLocks noChangeAspect="1"/>
          </p:cNvPicPr>
          <p:nvPr/>
        </p:nvPicPr>
        <p:blipFill>
          <a:blip r:embed="rId2"/>
          <a:stretch>
            <a:fillRect/>
          </a:stretch>
        </p:blipFill>
        <p:spPr>
          <a:xfrm>
            <a:off x="366679" y="1582340"/>
            <a:ext cx="7589007" cy="1721299"/>
          </a:xfrm>
          <a:prstGeom prst="rect">
            <a:avLst/>
          </a:prstGeom>
        </p:spPr>
      </p:pic>
      <p:graphicFrame>
        <p:nvGraphicFramePr>
          <p:cNvPr id="9" name="Chart 8">
            <a:extLst>
              <a:ext uri="{FF2B5EF4-FFF2-40B4-BE49-F238E27FC236}">
                <a16:creationId xmlns:a16="http://schemas.microsoft.com/office/drawing/2014/main" id="{82C3BACB-64B8-4B53-4C07-125A5F50C138}"/>
              </a:ext>
            </a:extLst>
          </p:cNvPr>
          <p:cNvGraphicFramePr>
            <a:graphicFrameLocks/>
          </p:cNvGraphicFramePr>
          <p:nvPr>
            <p:extLst>
              <p:ext uri="{D42A27DB-BD31-4B8C-83A1-F6EECF244321}">
                <p14:modId xmlns:p14="http://schemas.microsoft.com/office/powerpoint/2010/main" val="1917217996"/>
              </p:ext>
            </p:extLst>
          </p:nvPr>
        </p:nvGraphicFramePr>
        <p:xfrm>
          <a:off x="432144" y="3429000"/>
          <a:ext cx="7458075"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1" name="Graphic 10">
            <a:extLst>
              <a:ext uri="{FF2B5EF4-FFF2-40B4-BE49-F238E27FC236}">
                <a16:creationId xmlns:a16="http://schemas.microsoft.com/office/drawing/2014/main" id="{E5B5529C-1E01-B04E-9893-C808CA46FE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7812" y="3675221"/>
            <a:ext cx="1828800" cy="2524125"/>
          </a:xfrm>
          <a:prstGeom prst="rect">
            <a:avLst/>
          </a:prstGeom>
        </p:spPr>
      </p:pic>
      <p:sp>
        <p:nvSpPr>
          <p:cNvPr id="4" name="TextBox 3">
            <a:extLst>
              <a:ext uri="{FF2B5EF4-FFF2-40B4-BE49-F238E27FC236}">
                <a16:creationId xmlns:a16="http://schemas.microsoft.com/office/drawing/2014/main" id="{2025CFDE-6DE7-336B-E49F-87861052F410}"/>
              </a:ext>
            </a:extLst>
          </p:cNvPr>
          <p:cNvSpPr txBox="1"/>
          <p:nvPr/>
        </p:nvSpPr>
        <p:spPr>
          <a:xfrm>
            <a:off x="7997812" y="1582340"/>
            <a:ext cx="4266028" cy="2092881"/>
          </a:xfrm>
          <a:prstGeom prst="rect">
            <a:avLst/>
          </a:prstGeom>
          <a:noFill/>
        </p:spPr>
        <p:txBody>
          <a:bodyPr wrap="square">
            <a:spAutoFit/>
          </a:bodyPr>
          <a:lstStyle/>
          <a:p>
            <a:r>
              <a:rPr lang="en-US" sz="2200" dirty="0"/>
              <a:t>Conclusion: </a:t>
            </a:r>
            <a:r>
              <a:rPr lang="en-US" dirty="0"/>
              <a:t>- This </a:t>
            </a:r>
            <a:r>
              <a:rPr lang="en-US" dirty="0" err="1"/>
              <a:t>sql</a:t>
            </a:r>
            <a:r>
              <a:rPr lang="en-US" dirty="0"/>
              <a:t> command will help us to identify supplier performance across different categories. </a:t>
            </a:r>
          </a:p>
          <a:p>
            <a:r>
              <a:rPr lang="en-US" dirty="0"/>
              <a:t>we have made combo chart to display supplier Ids and their average time and total quantity supplied by them in different product categories.</a:t>
            </a:r>
            <a:endParaRPr lang="en-IN" dirty="0"/>
          </a:p>
        </p:txBody>
      </p:sp>
    </p:spTree>
    <p:extLst>
      <p:ext uri="{BB962C8B-B14F-4D97-AF65-F5344CB8AC3E}">
        <p14:creationId xmlns:p14="http://schemas.microsoft.com/office/powerpoint/2010/main" val="2225904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9B693-8A31-166E-4DC5-DD286E1D56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1EA00F4-0E40-51E7-99B3-A9D72CEB63D5}"/>
              </a:ext>
            </a:extLst>
          </p:cNvPr>
          <p:cNvSpPr txBox="1"/>
          <p:nvPr/>
        </p:nvSpPr>
        <p:spPr>
          <a:xfrm>
            <a:off x="596348" y="936009"/>
            <a:ext cx="11437823" cy="646331"/>
          </a:xfrm>
          <a:prstGeom prst="rect">
            <a:avLst/>
          </a:prstGeom>
          <a:noFill/>
        </p:spPr>
        <p:txBody>
          <a:bodyPr wrap="square">
            <a:spAutoFit/>
          </a:bodyPr>
          <a:lstStyle/>
          <a:p>
            <a:r>
              <a:rPr lang="en-IN" dirty="0"/>
              <a:t>15. </a:t>
            </a:r>
            <a:r>
              <a:rPr lang="en-US" dirty="0"/>
              <a:t>Can we identify any trends or patterns in supplier costs or pricing structures through visualizations? How can this information be used for procurement optimization ?</a:t>
            </a:r>
            <a:endParaRPr lang="en-IN" dirty="0"/>
          </a:p>
        </p:txBody>
      </p:sp>
      <p:sp>
        <p:nvSpPr>
          <p:cNvPr id="7" name="TextBox 6">
            <a:extLst>
              <a:ext uri="{FF2B5EF4-FFF2-40B4-BE49-F238E27FC236}">
                <a16:creationId xmlns:a16="http://schemas.microsoft.com/office/drawing/2014/main" id="{8C843C3F-089E-E5E1-D36E-F461A1A54935}"/>
              </a:ext>
            </a:extLst>
          </p:cNvPr>
          <p:cNvSpPr txBox="1"/>
          <p:nvPr/>
        </p:nvSpPr>
        <p:spPr>
          <a:xfrm>
            <a:off x="596348" y="386449"/>
            <a:ext cx="3564835" cy="553998"/>
          </a:xfrm>
          <a:prstGeom prst="rect">
            <a:avLst/>
          </a:prstGeom>
          <a:noFill/>
        </p:spPr>
        <p:txBody>
          <a:bodyPr wrap="square">
            <a:spAutoFit/>
          </a:bodyPr>
          <a:lstStyle/>
          <a:p>
            <a:r>
              <a:rPr lang="en-IN" sz="3000" dirty="0"/>
              <a:t>EDA Question</a:t>
            </a:r>
          </a:p>
        </p:txBody>
      </p:sp>
      <p:pic>
        <p:nvPicPr>
          <p:cNvPr id="2" name="Picture 1">
            <a:extLst>
              <a:ext uri="{FF2B5EF4-FFF2-40B4-BE49-F238E27FC236}">
                <a16:creationId xmlns:a16="http://schemas.microsoft.com/office/drawing/2014/main" id="{607D3D6B-3B12-1E27-BFA6-23C0539FBFB0}"/>
              </a:ext>
            </a:extLst>
          </p:cNvPr>
          <p:cNvPicPr>
            <a:picLocks noChangeAspect="1"/>
          </p:cNvPicPr>
          <p:nvPr/>
        </p:nvPicPr>
        <p:blipFill>
          <a:blip r:embed="rId2"/>
          <a:stretch>
            <a:fillRect/>
          </a:stretch>
        </p:blipFill>
        <p:spPr>
          <a:xfrm>
            <a:off x="722607" y="1582340"/>
            <a:ext cx="6609524" cy="1476190"/>
          </a:xfrm>
          <a:prstGeom prst="rect">
            <a:avLst/>
          </a:prstGeom>
        </p:spPr>
      </p:pic>
      <p:graphicFrame>
        <p:nvGraphicFramePr>
          <p:cNvPr id="4" name="Chart 3">
            <a:extLst>
              <a:ext uri="{FF2B5EF4-FFF2-40B4-BE49-F238E27FC236}">
                <a16:creationId xmlns:a16="http://schemas.microsoft.com/office/drawing/2014/main" id="{BF95982F-3C9C-CA7C-639A-E085BBE3AEE7}"/>
              </a:ext>
            </a:extLst>
          </p:cNvPr>
          <p:cNvGraphicFramePr>
            <a:graphicFrameLocks/>
          </p:cNvGraphicFramePr>
          <p:nvPr>
            <p:extLst>
              <p:ext uri="{D42A27DB-BD31-4B8C-83A1-F6EECF244321}">
                <p14:modId xmlns:p14="http://schemas.microsoft.com/office/powerpoint/2010/main" val="1647794094"/>
              </p:ext>
            </p:extLst>
          </p:nvPr>
        </p:nvGraphicFramePr>
        <p:xfrm>
          <a:off x="722607" y="3122479"/>
          <a:ext cx="4943475" cy="3529013"/>
        </p:xfrm>
        <a:graphic>
          <a:graphicData uri="http://schemas.openxmlformats.org/drawingml/2006/chart">
            <c:chart xmlns:c="http://schemas.openxmlformats.org/drawingml/2006/chart" xmlns:r="http://schemas.openxmlformats.org/officeDocument/2006/relationships" r:id="rId3"/>
          </a:graphicData>
        </a:graphic>
      </p:graphicFrame>
      <p:pic>
        <p:nvPicPr>
          <p:cNvPr id="8" name="Graphic 7">
            <a:extLst>
              <a:ext uri="{FF2B5EF4-FFF2-40B4-BE49-F238E27FC236}">
                <a16:creationId xmlns:a16="http://schemas.microsoft.com/office/drawing/2014/main" id="{372B8FDE-F3A2-9C7E-73F5-98113B7F4B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5554" y="3808651"/>
            <a:ext cx="2209800" cy="2524125"/>
          </a:xfrm>
          <a:prstGeom prst="rect">
            <a:avLst/>
          </a:prstGeom>
        </p:spPr>
      </p:pic>
      <p:pic>
        <p:nvPicPr>
          <p:cNvPr id="12" name="Picture 11">
            <a:extLst>
              <a:ext uri="{FF2B5EF4-FFF2-40B4-BE49-F238E27FC236}">
                <a16:creationId xmlns:a16="http://schemas.microsoft.com/office/drawing/2014/main" id="{543A974A-D85B-2363-BB4E-76C841498D52}"/>
              </a:ext>
            </a:extLst>
          </p:cNvPr>
          <p:cNvPicPr>
            <a:picLocks noChangeAspect="1"/>
          </p:cNvPicPr>
          <p:nvPr/>
        </p:nvPicPr>
        <p:blipFill>
          <a:blip r:embed="rId6"/>
          <a:stretch>
            <a:fillRect/>
          </a:stretch>
        </p:blipFill>
        <p:spPr>
          <a:xfrm>
            <a:off x="7994826" y="3788571"/>
            <a:ext cx="2300132" cy="2496724"/>
          </a:xfrm>
          <a:prstGeom prst="rect">
            <a:avLst/>
          </a:prstGeom>
        </p:spPr>
      </p:pic>
      <p:sp>
        <p:nvSpPr>
          <p:cNvPr id="6" name="TextBox 5">
            <a:extLst>
              <a:ext uri="{FF2B5EF4-FFF2-40B4-BE49-F238E27FC236}">
                <a16:creationId xmlns:a16="http://schemas.microsoft.com/office/drawing/2014/main" id="{BFB4B866-5793-B7C8-8756-F6074F4A41BD}"/>
              </a:ext>
            </a:extLst>
          </p:cNvPr>
          <p:cNvSpPr txBox="1"/>
          <p:nvPr/>
        </p:nvSpPr>
        <p:spPr>
          <a:xfrm>
            <a:off x="7597261" y="1756315"/>
            <a:ext cx="3675185" cy="1815882"/>
          </a:xfrm>
          <a:prstGeom prst="rect">
            <a:avLst/>
          </a:prstGeom>
          <a:noFill/>
        </p:spPr>
        <p:txBody>
          <a:bodyPr wrap="square">
            <a:spAutoFit/>
          </a:bodyPr>
          <a:lstStyle/>
          <a:p>
            <a:r>
              <a:rPr lang="en-US" sz="2200" dirty="0"/>
              <a:t>Conclusion: </a:t>
            </a:r>
            <a:r>
              <a:rPr lang="en-US" dirty="0"/>
              <a:t>- This command will provide us the average pricing of each suppliers in different categories. Which help us to compare pricing between different suppliers in different categories.</a:t>
            </a:r>
            <a:endParaRPr lang="en-IN" dirty="0"/>
          </a:p>
        </p:txBody>
      </p:sp>
    </p:spTree>
    <p:extLst>
      <p:ext uri="{BB962C8B-B14F-4D97-AF65-F5344CB8AC3E}">
        <p14:creationId xmlns:p14="http://schemas.microsoft.com/office/powerpoint/2010/main" val="1634937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E3D1-E7E1-9DFA-EAF8-5F155CE663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1B734E-9F18-57AD-7136-AA001954806D}"/>
              </a:ext>
            </a:extLst>
          </p:cNvPr>
          <p:cNvSpPr>
            <a:spLocks noGrp="1"/>
          </p:cNvSpPr>
          <p:nvPr>
            <p:ph type="title"/>
          </p:nvPr>
        </p:nvSpPr>
        <p:spPr>
          <a:xfrm>
            <a:off x="4180518" y="1066801"/>
            <a:ext cx="3820316" cy="1008185"/>
          </a:xfrm>
        </p:spPr>
        <p:txBody>
          <a:bodyPr>
            <a:normAutofit/>
          </a:bodyPr>
          <a:lstStyle/>
          <a:p>
            <a:r>
              <a:rPr lang="en-IN" sz="3400" dirty="0"/>
              <a:t>Conclusion</a:t>
            </a:r>
          </a:p>
        </p:txBody>
      </p:sp>
      <p:sp>
        <p:nvSpPr>
          <p:cNvPr id="9" name="Content Placeholder 8">
            <a:extLst>
              <a:ext uri="{FF2B5EF4-FFF2-40B4-BE49-F238E27FC236}">
                <a16:creationId xmlns:a16="http://schemas.microsoft.com/office/drawing/2014/main" id="{6D619E5D-726E-F434-BB5F-8D832961222B}"/>
              </a:ext>
            </a:extLst>
          </p:cNvPr>
          <p:cNvSpPr>
            <a:spLocks noGrp="1"/>
          </p:cNvSpPr>
          <p:nvPr>
            <p:ph idx="1"/>
          </p:nvPr>
        </p:nvSpPr>
        <p:spPr/>
        <p:txBody>
          <a:bodyPr/>
          <a:lstStyle/>
          <a:p>
            <a:pPr marL="36900" indent="0">
              <a:buNone/>
            </a:pPr>
            <a:r>
              <a:rPr lang="en-US" dirty="0"/>
              <a:t>In conclusion, leveraging the data available in the Northwind database through Power BI can provide valuable insights into customer behavior, sales patterns, employee performance, inventory management, supplier relationships, shipping efficiency, and overall business performance. These insights can empower Northwind Traders to make data-driven decisions that drive business growth and competitiveness in the wholesale market landscape.</a:t>
            </a:r>
            <a:endParaRPr lang="en-IN" dirty="0"/>
          </a:p>
        </p:txBody>
      </p:sp>
    </p:spTree>
    <p:extLst>
      <p:ext uri="{BB962C8B-B14F-4D97-AF65-F5344CB8AC3E}">
        <p14:creationId xmlns:p14="http://schemas.microsoft.com/office/powerpoint/2010/main" val="71946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FDDA-1BFD-29B4-A1A9-338A6A9B678F}"/>
              </a:ext>
            </a:extLst>
          </p:cNvPr>
          <p:cNvSpPr>
            <a:spLocks noGrp="1"/>
          </p:cNvSpPr>
          <p:nvPr>
            <p:ph type="title"/>
          </p:nvPr>
        </p:nvSpPr>
        <p:spPr>
          <a:xfrm>
            <a:off x="913795" y="429126"/>
            <a:ext cx="4897457" cy="457201"/>
          </a:xfrm>
        </p:spPr>
        <p:txBody>
          <a:bodyPr>
            <a:normAutofit fontScale="90000"/>
          </a:bodyPr>
          <a:lstStyle/>
          <a:p>
            <a:r>
              <a:rPr lang="en-US" sz="3000" dirty="0"/>
              <a:t>Information about Dataset Tables</a:t>
            </a:r>
            <a:endParaRPr lang="en-IN" sz="3000" dirty="0"/>
          </a:p>
        </p:txBody>
      </p:sp>
      <p:sp>
        <p:nvSpPr>
          <p:cNvPr id="3" name="Content Placeholder 2">
            <a:extLst>
              <a:ext uri="{FF2B5EF4-FFF2-40B4-BE49-F238E27FC236}">
                <a16:creationId xmlns:a16="http://schemas.microsoft.com/office/drawing/2014/main" id="{610E1874-88CF-C4CB-441D-ADDFABED6043}"/>
              </a:ext>
            </a:extLst>
          </p:cNvPr>
          <p:cNvSpPr>
            <a:spLocks noGrp="1"/>
          </p:cNvSpPr>
          <p:nvPr>
            <p:ph idx="1"/>
          </p:nvPr>
        </p:nvSpPr>
        <p:spPr>
          <a:xfrm>
            <a:off x="913795" y="1066802"/>
            <a:ext cx="10353761" cy="4724398"/>
          </a:xfrm>
        </p:spPr>
        <p:txBody>
          <a:bodyPr>
            <a:normAutofit fontScale="40000" lnSpcReduction="20000"/>
          </a:bodyPr>
          <a:lstStyle/>
          <a:p>
            <a:r>
              <a:rPr lang="en-IN" sz="4500" dirty="0"/>
              <a:t>What is Dataset ?</a:t>
            </a:r>
          </a:p>
          <a:p>
            <a:pPr marL="36900" indent="0">
              <a:buNone/>
            </a:pPr>
            <a:r>
              <a:rPr lang="en-US" sz="4500" dirty="0"/>
              <a:t>	A dataset is a collection of data.</a:t>
            </a:r>
          </a:p>
          <a:p>
            <a:r>
              <a:rPr lang="en-US" sz="4500" dirty="0"/>
              <a:t>In this Project, we have got dataset from a company called “Northwind Traders”. A company that deals with importing and exporting food items across different countries.</a:t>
            </a:r>
          </a:p>
          <a:p>
            <a:r>
              <a:rPr lang="en-US" sz="4500" dirty="0"/>
              <a:t>In this dataset, we have 8 different tables.</a:t>
            </a:r>
          </a:p>
          <a:p>
            <a:pPr marL="907200" lvl="1" indent="-457200">
              <a:buFont typeface="+mj-lt"/>
              <a:buAutoNum type="arabicPeriod"/>
            </a:pPr>
            <a:r>
              <a:rPr lang="en-US" sz="4500" dirty="0"/>
              <a:t>Customers Table</a:t>
            </a:r>
          </a:p>
          <a:p>
            <a:pPr marL="907200" lvl="1" indent="-457200">
              <a:buFont typeface="+mj-lt"/>
              <a:buAutoNum type="arabicPeriod"/>
            </a:pPr>
            <a:r>
              <a:rPr lang="en-US" sz="4500" dirty="0"/>
              <a:t>Employees Table</a:t>
            </a:r>
          </a:p>
          <a:p>
            <a:pPr marL="907200" lvl="1" indent="-457200">
              <a:buFont typeface="+mj-lt"/>
              <a:buAutoNum type="arabicPeriod"/>
            </a:pPr>
            <a:r>
              <a:rPr lang="en-US" sz="4500" dirty="0"/>
              <a:t>Orders Table</a:t>
            </a:r>
          </a:p>
          <a:p>
            <a:pPr marL="907200" lvl="1" indent="-457200">
              <a:buFont typeface="+mj-lt"/>
              <a:buAutoNum type="arabicPeriod"/>
            </a:pPr>
            <a:r>
              <a:rPr lang="en-US" sz="4500" dirty="0"/>
              <a:t>Order Details Table</a:t>
            </a:r>
          </a:p>
          <a:p>
            <a:pPr marL="907200" lvl="1" indent="-457200">
              <a:buFont typeface="+mj-lt"/>
              <a:buAutoNum type="arabicPeriod"/>
            </a:pPr>
            <a:r>
              <a:rPr lang="en-US" sz="4500" dirty="0"/>
              <a:t>Products Table</a:t>
            </a:r>
          </a:p>
          <a:p>
            <a:pPr marL="907200" lvl="1" indent="-457200">
              <a:buFont typeface="+mj-lt"/>
              <a:buAutoNum type="arabicPeriod"/>
            </a:pPr>
            <a:r>
              <a:rPr lang="en-US" sz="4500" dirty="0"/>
              <a:t>Suppliers Table</a:t>
            </a:r>
          </a:p>
          <a:p>
            <a:pPr marL="907200" lvl="1" indent="-457200">
              <a:buFont typeface="+mj-lt"/>
              <a:buAutoNum type="arabicPeriod"/>
            </a:pPr>
            <a:r>
              <a:rPr lang="en-US" sz="4500" dirty="0"/>
              <a:t>Shippers Table</a:t>
            </a:r>
          </a:p>
          <a:p>
            <a:pPr marL="907200" lvl="1" indent="-457200">
              <a:buFont typeface="+mj-lt"/>
              <a:buAutoNum type="arabicPeriod"/>
            </a:pPr>
            <a:r>
              <a:rPr lang="en-US" sz="4500" dirty="0"/>
              <a:t>Categories Table</a:t>
            </a:r>
          </a:p>
          <a:p>
            <a:pPr marL="907200" lvl="1" indent="-457200">
              <a:buFont typeface="+mj-lt"/>
              <a:buAutoNum type="arabicPeriod"/>
            </a:pPr>
            <a:endParaRPr lang="en-US" dirty="0"/>
          </a:p>
          <a:p>
            <a:endParaRPr lang="en-IN" dirty="0"/>
          </a:p>
        </p:txBody>
      </p:sp>
    </p:spTree>
    <p:extLst>
      <p:ext uri="{BB962C8B-B14F-4D97-AF65-F5344CB8AC3E}">
        <p14:creationId xmlns:p14="http://schemas.microsoft.com/office/powerpoint/2010/main" val="1910965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7523A-798B-C7F3-A43C-77E4B43FA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C3170-02F1-C7BD-E244-0FAE5DA54341}"/>
              </a:ext>
            </a:extLst>
          </p:cNvPr>
          <p:cNvSpPr>
            <a:spLocks noGrp="1"/>
          </p:cNvSpPr>
          <p:nvPr>
            <p:ph type="title"/>
          </p:nvPr>
        </p:nvSpPr>
        <p:spPr>
          <a:xfrm>
            <a:off x="924444" y="609600"/>
            <a:ext cx="6184837" cy="457201"/>
          </a:xfrm>
        </p:spPr>
        <p:txBody>
          <a:bodyPr>
            <a:normAutofit fontScale="90000"/>
          </a:bodyPr>
          <a:lstStyle/>
          <a:p>
            <a:r>
              <a:rPr lang="en-US" sz="3000" dirty="0"/>
              <a:t>Information about Dataset Tables Continue </a:t>
            </a:r>
            <a:endParaRPr lang="en-IN" sz="3000" dirty="0"/>
          </a:p>
        </p:txBody>
      </p:sp>
      <p:sp>
        <p:nvSpPr>
          <p:cNvPr id="3" name="Content Placeholder 2">
            <a:extLst>
              <a:ext uri="{FF2B5EF4-FFF2-40B4-BE49-F238E27FC236}">
                <a16:creationId xmlns:a16="http://schemas.microsoft.com/office/drawing/2014/main" id="{F37F6553-A27B-2449-059B-43AF11B6A70B}"/>
              </a:ext>
            </a:extLst>
          </p:cNvPr>
          <p:cNvSpPr>
            <a:spLocks noGrp="1"/>
          </p:cNvSpPr>
          <p:nvPr>
            <p:ph idx="1"/>
          </p:nvPr>
        </p:nvSpPr>
        <p:spPr>
          <a:xfrm>
            <a:off x="913795" y="1066801"/>
            <a:ext cx="10353761" cy="5586661"/>
          </a:xfrm>
        </p:spPr>
        <p:txBody>
          <a:bodyPr>
            <a:normAutofit fontScale="92500" lnSpcReduction="10000"/>
          </a:bodyPr>
          <a:lstStyle/>
          <a:p>
            <a:pPr marL="907200" lvl="1" indent="-457200">
              <a:buFont typeface="+mj-lt"/>
              <a:buAutoNum type="arabicPeriod"/>
            </a:pPr>
            <a:endParaRPr lang="en-US" dirty="0"/>
          </a:p>
          <a:p>
            <a:pPr marL="36900" indent="0">
              <a:buNone/>
            </a:pPr>
            <a:r>
              <a:rPr lang="en-US" b="1" dirty="0"/>
              <a:t>1. 	</a:t>
            </a:r>
            <a:r>
              <a:rPr lang="en-US" sz="2700" b="1" dirty="0"/>
              <a:t>Customers Table: </a:t>
            </a:r>
            <a:r>
              <a:rPr lang="en-US" dirty="0"/>
              <a:t>- This table stores information about the company's customers. It 	includes fields for customer ID, company name, contact name, contact title, address, city, 	region, postal code, country, phone and fax.</a:t>
            </a:r>
          </a:p>
          <a:p>
            <a:pPr marL="36900" indent="0">
              <a:buNone/>
            </a:pPr>
            <a:r>
              <a:rPr lang="en-US" b="1" dirty="0"/>
              <a:t>2. 	</a:t>
            </a:r>
            <a:r>
              <a:rPr lang="en-US" sz="2700" b="1" dirty="0"/>
              <a:t>Employees Table: </a:t>
            </a:r>
            <a:r>
              <a:rPr lang="en-US" dirty="0"/>
              <a:t>- This table stores information about the company's employees. It 	includes fields for employee ID, last name, first name, title, title of courtesy, birth date, 	hire date, address, city, region, postal code, country, home phone, extension, photo, 	notes, reports to, and photo path.</a:t>
            </a:r>
          </a:p>
          <a:p>
            <a:pPr marL="36900" indent="0">
              <a:buNone/>
            </a:pPr>
            <a:r>
              <a:rPr lang="en-US" b="1" dirty="0"/>
              <a:t>3. 	</a:t>
            </a:r>
            <a:r>
              <a:rPr lang="en-US" sz="2700" b="1" dirty="0"/>
              <a:t>Orders Table: </a:t>
            </a:r>
            <a:r>
              <a:rPr lang="en-US" b="1" dirty="0"/>
              <a:t>- </a:t>
            </a:r>
            <a:r>
              <a:rPr lang="en-US" dirty="0"/>
              <a:t>This table stores information about the company's orders. It includes 	fields for order ID, customer ID, employee ID, order date, required date, shipped date, 	ship via, freight, ship name, ship address, ship city, ship region, ship postal code, and 	ship 	country.</a:t>
            </a:r>
          </a:p>
          <a:p>
            <a:pPr marL="494100" indent="-457200">
              <a:buAutoNum type="arabicPeriod" startAt="4"/>
            </a:pPr>
            <a:r>
              <a:rPr lang="en-US" sz="2700" b="1" dirty="0"/>
              <a:t>Order Details Table: </a:t>
            </a:r>
            <a:r>
              <a:rPr lang="en-US" dirty="0"/>
              <a:t>- This table stores detailed information about the items within each order. It includes fields for order ID, product ID, unit price, quantity, and discount. </a:t>
            </a:r>
          </a:p>
          <a:p>
            <a:pPr marL="36900" indent="0">
              <a:buNone/>
            </a:pPr>
            <a:endParaRPr lang="en-US" dirty="0"/>
          </a:p>
          <a:p>
            <a:pPr marL="36900" indent="0">
              <a:buNone/>
            </a:pPr>
            <a:endParaRPr lang="en-US" dirty="0"/>
          </a:p>
          <a:p>
            <a:pPr marL="36900" indent="0">
              <a:buNone/>
            </a:pPr>
            <a:endParaRPr lang="en-US" dirty="0"/>
          </a:p>
          <a:p>
            <a:pPr marL="494100" indent="-457200">
              <a:buAutoNum type="arabicPeriod" startAt="4"/>
            </a:pPr>
            <a:endParaRPr lang="en-US" dirty="0"/>
          </a:p>
          <a:p>
            <a:pPr marL="36900" indent="0">
              <a:buNone/>
            </a:pPr>
            <a:endParaRPr lang="en-US" dirty="0"/>
          </a:p>
          <a:p>
            <a:pPr marL="494100" indent="-457200">
              <a:buFont typeface="+mj-lt"/>
              <a:buAutoNum type="arabicPeriod"/>
            </a:pPr>
            <a:endParaRPr lang="en-US" dirty="0"/>
          </a:p>
        </p:txBody>
      </p:sp>
    </p:spTree>
    <p:extLst>
      <p:ext uri="{BB962C8B-B14F-4D97-AF65-F5344CB8AC3E}">
        <p14:creationId xmlns:p14="http://schemas.microsoft.com/office/powerpoint/2010/main" val="109877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FB09-C32C-4B91-2384-FB838CFDD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B612D-9D7A-816A-68E2-A81FE16AF99A}"/>
              </a:ext>
            </a:extLst>
          </p:cNvPr>
          <p:cNvSpPr>
            <a:spLocks noGrp="1"/>
          </p:cNvSpPr>
          <p:nvPr>
            <p:ph type="title"/>
          </p:nvPr>
        </p:nvSpPr>
        <p:spPr>
          <a:xfrm>
            <a:off x="924444" y="609600"/>
            <a:ext cx="6184837" cy="457201"/>
          </a:xfrm>
        </p:spPr>
        <p:txBody>
          <a:bodyPr>
            <a:normAutofit fontScale="90000"/>
          </a:bodyPr>
          <a:lstStyle/>
          <a:p>
            <a:r>
              <a:rPr lang="en-US" sz="3000" dirty="0"/>
              <a:t>Information about Dataset Tables Continue </a:t>
            </a:r>
            <a:endParaRPr lang="en-IN" sz="3000" dirty="0"/>
          </a:p>
        </p:txBody>
      </p:sp>
      <p:sp>
        <p:nvSpPr>
          <p:cNvPr id="3" name="Content Placeholder 2">
            <a:extLst>
              <a:ext uri="{FF2B5EF4-FFF2-40B4-BE49-F238E27FC236}">
                <a16:creationId xmlns:a16="http://schemas.microsoft.com/office/drawing/2014/main" id="{598D5012-B330-6F12-A78B-CEC6DC0A1D7C}"/>
              </a:ext>
            </a:extLst>
          </p:cNvPr>
          <p:cNvSpPr>
            <a:spLocks noGrp="1"/>
          </p:cNvSpPr>
          <p:nvPr>
            <p:ph idx="1"/>
          </p:nvPr>
        </p:nvSpPr>
        <p:spPr>
          <a:xfrm>
            <a:off x="913795" y="1066801"/>
            <a:ext cx="10353761" cy="5586661"/>
          </a:xfrm>
        </p:spPr>
        <p:txBody>
          <a:bodyPr>
            <a:normAutofit lnSpcReduction="10000"/>
          </a:bodyPr>
          <a:lstStyle/>
          <a:p>
            <a:pPr marL="907200" lvl="1" indent="-457200">
              <a:buFont typeface="+mj-lt"/>
              <a:buAutoNum type="arabicPeriod"/>
            </a:pPr>
            <a:endParaRPr lang="en-US" dirty="0"/>
          </a:p>
          <a:p>
            <a:pPr marL="36900" indent="0">
              <a:buNone/>
            </a:pPr>
            <a:r>
              <a:rPr lang="en-US" b="1" dirty="0"/>
              <a:t>5. 	</a:t>
            </a:r>
            <a:r>
              <a:rPr lang="en-US" sz="2100" b="1" dirty="0"/>
              <a:t>Products Table: - </a:t>
            </a:r>
            <a:r>
              <a:rPr lang="en-US" sz="2100" dirty="0"/>
              <a:t>This table stores information about the company's products. It includes 	fields for product ID, product name, supplier ID, category ID, quantity per unit, unit price, 	units in stock, units on order, reorder level, and whether the product is discontinued.	</a:t>
            </a:r>
            <a:endParaRPr lang="en-US" sz="2100" b="1" dirty="0"/>
          </a:p>
          <a:p>
            <a:pPr marL="36900" indent="0">
              <a:buNone/>
            </a:pPr>
            <a:r>
              <a:rPr lang="en-US" sz="2100" b="1" dirty="0"/>
              <a:t>6. 	Suppliers Table: </a:t>
            </a:r>
            <a:r>
              <a:rPr lang="en-US" sz="2100" dirty="0"/>
              <a:t>- This table stores information about the company's suppliers. It includes 	fields for supplier ID, company name, contact name, contact title, address, city, region, 	postal code, country, phone, fax, and home page.</a:t>
            </a:r>
          </a:p>
          <a:p>
            <a:pPr marL="36900" indent="0">
              <a:buNone/>
            </a:pPr>
            <a:r>
              <a:rPr lang="en-US" sz="2100" b="1" dirty="0"/>
              <a:t>7.  Shippers Table: </a:t>
            </a:r>
            <a:r>
              <a:rPr lang="en-US" sz="2100" dirty="0"/>
              <a:t>- This table stores information about the company's employees. It includes 	fields for employee ID, last name, first name, title, title of courtesy, birth date, hire date, 	address, city, region, postal code, country, home phone, extension, photo, notes, reports to, 	and photo path.</a:t>
            </a:r>
          </a:p>
          <a:p>
            <a:pPr marL="36900" indent="0">
              <a:buNone/>
            </a:pPr>
            <a:r>
              <a:rPr lang="en-US" sz="2100" b="1" dirty="0"/>
              <a:t>8.  Categories Table: - </a:t>
            </a:r>
            <a:r>
              <a:rPr lang="en-US" sz="2100" dirty="0"/>
              <a:t>This table stores information about the company's orders. It includes 	fields for order ID, customer ID, employee ID, order date, required date, shipped date, 	ship via, freight, ship name, ship address, ship city, ship region, ship postal code, and 	ship 	country.</a:t>
            </a:r>
          </a:p>
          <a:p>
            <a:pPr marL="36900" indent="0">
              <a:buNone/>
            </a:pPr>
            <a:endParaRPr lang="en-US" dirty="0"/>
          </a:p>
          <a:p>
            <a:pPr marL="36900" indent="0">
              <a:buNone/>
            </a:pPr>
            <a:endParaRPr lang="en-US" dirty="0"/>
          </a:p>
          <a:p>
            <a:pPr marL="36900" indent="0">
              <a:buNone/>
            </a:pPr>
            <a:endParaRPr lang="en-US" dirty="0"/>
          </a:p>
          <a:p>
            <a:pPr marL="494100" indent="-457200">
              <a:buAutoNum type="arabicPeriod" startAt="4"/>
            </a:pPr>
            <a:endParaRPr lang="en-US" dirty="0"/>
          </a:p>
          <a:p>
            <a:pPr marL="36900" indent="0">
              <a:buNone/>
            </a:pPr>
            <a:endParaRPr lang="en-US" dirty="0"/>
          </a:p>
          <a:p>
            <a:pPr marL="494100" indent="-457200">
              <a:buFont typeface="+mj-lt"/>
              <a:buAutoNum type="arabicPeriod"/>
            </a:pPr>
            <a:endParaRPr lang="en-US" dirty="0"/>
          </a:p>
        </p:txBody>
      </p:sp>
    </p:spTree>
    <p:extLst>
      <p:ext uri="{BB962C8B-B14F-4D97-AF65-F5344CB8AC3E}">
        <p14:creationId xmlns:p14="http://schemas.microsoft.com/office/powerpoint/2010/main" val="85984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D40C7-2357-B993-A30B-5AF9347D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DA32A-78C9-93F2-343B-812778145219}"/>
              </a:ext>
            </a:extLst>
          </p:cNvPr>
          <p:cNvSpPr>
            <a:spLocks noGrp="1"/>
          </p:cNvSpPr>
          <p:nvPr>
            <p:ph type="title"/>
          </p:nvPr>
        </p:nvSpPr>
        <p:spPr>
          <a:xfrm>
            <a:off x="924444" y="838200"/>
            <a:ext cx="3106135" cy="457201"/>
          </a:xfrm>
        </p:spPr>
        <p:txBody>
          <a:bodyPr>
            <a:normAutofit fontScale="90000"/>
          </a:bodyPr>
          <a:lstStyle/>
          <a:p>
            <a:r>
              <a:rPr lang="en-US" sz="3000" dirty="0"/>
              <a:t>Clean Dataset Tables </a:t>
            </a:r>
            <a:endParaRPr lang="en-IN" sz="3000" dirty="0"/>
          </a:p>
        </p:txBody>
      </p:sp>
      <p:sp>
        <p:nvSpPr>
          <p:cNvPr id="3" name="Content Placeholder 2">
            <a:extLst>
              <a:ext uri="{FF2B5EF4-FFF2-40B4-BE49-F238E27FC236}">
                <a16:creationId xmlns:a16="http://schemas.microsoft.com/office/drawing/2014/main" id="{19159C37-E57C-1D5D-BB37-A80E1C2E1FCE}"/>
              </a:ext>
            </a:extLst>
          </p:cNvPr>
          <p:cNvSpPr>
            <a:spLocks noGrp="1"/>
          </p:cNvSpPr>
          <p:nvPr>
            <p:ph idx="1"/>
          </p:nvPr>
        </p:nvSpPr>
        <p:spPr>
          <a:xfrm>
            <a:off x="913795" y="1066801"/>
            <a:ext cx="10353761" cy="5586661"/>
          </a:xfrm>
        </p:spPr>
        <p:txBody>
          <a:bodyPr>
            <a:normAutofit/>
          </a:bodyPr>
          <a:lstStyle/>
          <a:p>
            <a:pPr marL="907200" lvl="1" indent="-457200">
              <a:buFont typeface="+mj-lt"/>
              <a:buAutoNum type="arabicPeriod"/>
            </a:pPr>
            <a:endParaRPr lang="en-US" dirty="0"/>
          </a:p>
          <a:p>
            <a:pPr marL="36900" indent="0">
              <a:buNone/>
            </a:pPr>
            <a:r>
              <a:rPr lang="en-US" b="1" dirty="0"/>
              <a:t>1. </a:t>
            </a:r>
            <a:r>
              <a:rPr lang="en-US" sz="1900" b="1" dirty="0"/>
              <a:t>	Customers Table: </a:t>
            </a:r>
            <a:r>
              <a:rPr lang="en-US" sz="1900" dirty="0"/>
              <a:t>- After cleaning the unnecessary columns. It includes fields for customer ID, 	company name, contact name, contact title, city, country.</a:t>
            </a:r>
          </a:p>
          <a:p>
            <a:pPr marL="36900" indent="0">
              <a:buNone/>
            </a:pPr>
            <a:r>
              <a:rPr lang="en-US" sz="1900" b="1" dirty="0"/>
              <a:t>2. 	Employees Table: </a:t>
            </a:r>
            <a:r>
              <a:rPr lang="en-US" sz="1900" dirty="0"/>
              <a:t>- After cleaning the unnecessary columns. It includes fields for employee ID, last 	name, first name, title, title of courtesy, birth date, hire date, city, country</a:t>
            </a:r>
          </a:p>
          <a:p>
            <a:pPr marL="36900" indent="0">
              <a:buNone/>
            </a:pPr>
            <a:r>
              <a:rPr lang="en-US" sz="1900" b="1" dirty="0"/>
              <a:t>3. 	Orders Table: - </a:t>
            </a:r>
            <a:r>
              <a:rPr lang="en-US" sz="1900" dirty="0"/>
              <a:t>After cleaning the unnecessary columns in the company's orders table. It includes 	fields for order ID, customer ID, employee ID, order date, required date, shipped date, 	ship via, 	freight, ship name, ship city, and ship country.</a:t>
            </a:r>
          </a:p>
          <a:p>
            <a:pPr marL="36900" indent="0">
              <a:buNone/>
            </a:pPr>
            <a:r>
              <a:rPr lang="en-US" sz="1900" b="1" dirty="0"/>
              <a:t>4. 	Order Details Table: </a:t>
            </a:r>
            <a:r>
              <a:rPr lang="en-US" sz="1900" dirty="0"/>
              <a:t>- After cleaning the unnecessary columns in the company's order details table. It 	includes 	fields. It includes fields for order ID, product ID, unit price, quantity, and discount. </a:t>
            </a:r>
          </a:p>
          <a:p>
            <a:pPr marL="36900" indent="0">
              <a:buNone/>
            </a:pPr>
            <a:endParaRPr lang="en-US" dirty="0"/>
          </a:p>
          <a:p>
            <a:pPr marL="36900" indent="0">
              <a:buNone/>
            </a:pPr>
            <a:endParaRPr lang="en-US" dirty="0"/>
          </a:p>
          <a:p>
            <a:pPr marL="36900" indent="0">
              <a:buNone/>
            </a:pPr>
            <a:endParaRPr lang="en-US" dirty="0"/>
          </a:p>
          <a:p>
            <a:pPr marL="494100" indent="-457200">
              <a:buAutoNum type="arabicPeriod" startAt="4"/>
            </a:pPr>
            <a:endParaRPr lang="en-US" dirty="0"/>
          </a:p>
          <a:p>
            <a:pPr marL="36900" indent="0">
              <a:buNone/>
            </a:pPr>
            <a:endParaRPr lang="en-US" dirty="0"/>
          </a:p>
          <a:p>
            <a:pPr marL="494100" indent="-457200">
              <a:buFont typeface="+mj-lt"/>
              <a:buAutoNum type="arabicPeriod"/>
            </a:pPr>
            <a:endParaRPr lang="en-US" dirty="0"/>
          </a:p>
        </p:txBody>
      </p:sp>
    </p:spTree>
    <p:extLst>
      <p:ext uri="{BB962C8B-B14F-4D97-AF65-F5344CB8AC3E}">
        <p14:creationId xmlns:p14="http://schemas.microsoft.com/office/powerpoint/2010/main" val="4074221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1ADAD-D3EF-957D-4556-39F27F9AD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02A604-D989-7292-1549-54A50B86CF2D}"/>
              </a:ext>
            </a:extLst>
          </p:cNvPr>
          <p:cNvSpPr>
            <a:spLocks noGrp="1"/>
          </p:cNvSpPr>
          <p:nvPr>
            <p:ph idx="1"/>
          </p:nvPr>
        </p:nvSpPr>
        <p:spPr>
          <a:xfrm>
            <a:off x="913795" y="1066801"/>
            <a:ext cx="10353761" cy="5586661"/>
          </a:xfrm>
        </p:spPr>
        <p:txBody>
          <a:bodyPr>
            <a:normAutofit/>
          </a:bodyPr>
          <a:lstStyle/>
          <a:p>
            <a:pPr marL="907200" lvl="1" indent="-457200">
              <a:buFont typeface="+mj-lt"/>
              <a:buAutoNum type="arabicPeriod"/>
            </a:pPr>
            <a:endParaRPr lang="en-US" dirty="0"/>
          </a:p>
          <a:p>
            <a:pPr marL="36900" indent="0">
              <a:buNone/>
            </a:pPr>
            <a:r>
              <a:rPr lang="en-US" b="1" dirty="0"/>
              <a:t>5. 	</a:t>
            </a:r>
            <a:r>
              <a:rPr lang="en-US" sz="1900" b="1" dirty="0"/>
              <a:t>Products Table: - </a:t>
            </a:r>
            <a:r>
              <a:rPr lang="en-US" sz="1900" dirty="0">
                <a:effectLst/>
              </a:rPr>
              <a:t>After cleaning unnecessary data. </a:t>
            </a:r>
            <a:r>
              <a:rPr lang="en-US" sz="1900" dirty="0"/>
              <a:t>It includes fields for product ID, 	product name, 	supplier ID, category ID, quantity per unit, unit price, units in stock, units 	on order, reorder level, 	and whether the product is discontinued.	</a:t>
            </a:r>
            <a:endParaRPr lang="en-US" sz="1900" b="1" dirty="0"/>
          </a:p>
          <a:p>
            <a:pPr marL="36900" indent="0">
              <a:buNone/>
            </a:pPr>
            <a:r>
              <a:rPr lang="en-US" sz="1900" b="1" dirty="0"/>
              <a:t>6.	Suppliers Table: </a:t>
            </a:r>
            <a:r>
              <a:rPr lang="en-US" sz="1900" dirty="0"/>
              <a:t>- After cleaning unnecessary data. It includes fields for supplier ID, company name, 	contact name, contact title, city, region, postal code, country, </a:t>
            </a:r>
          </a:p>
          <a:p>
            <a:pPr marL="36900" indent="0">
              <a:buNone/>
            </a:pPr>
            <a:r>
              <a:rPr lang="en-US" sz="1900" b="1" dirty="0"/>
              <a:t>7.	Shippers Table: </a:t>
            </a:r>
            <a:r>
              <a:rPr lang="en-US" sz="1900" dirty="0"/>
              <a:t>- After cleaning unnecessary data. It includes fields for employee ID, last name, first 	name, title, title of courtesy, birth date, hire date, city, region, postal code, country.</a:t>
            </a:r>
          </a:p>
          <a:p>
            <a:pPr marL="36900" indent="0">
              <a:buNone/>
            </a:pPr>
            <a:r>
              <a:rPr lang="en-US" sz="1900" b="1" dirty="0"/>
              <a:t>8.  Categories Table: - </a:t>
            </a:r>
            <a:r>
              <a:rPr lang="en-US" sz="1900" dirty="0">
                <a:effectLst/>
              </a:rPr>
              <a:t>After cleaning unnecessary data. </a:t>
            </a:r>
            <a:r>
              <a:rPr lang="en-US" sz="1900" dirty="0"/>
              <a:t>It includes fields for order ID, customer 	ID, 		employee ID, order date, required date, shipped date, ship via, freight, ship name, ship 	ship city, 	and ship country.</a:t>
            </a:r>
          </a:p>
          <a:p>
            <a:pPr marL="36900" indent="0">
              <a:buNone/>
            </a:pPr>
            <a:endParaRPr lang="en-US" dirty="0"/>
          </a:p>
          <a:p>
            <a:pPr marL="36900" indent="0">
              <a:buNone/>
            </a:pPr>
            <a:endParaRPr lang="en-US" dirty="0"/>
          </a:p>
          <a:p>
            <a:pPr marL="36900" indent="0">
              <a:buNone/>
            </a:pPr>
            <a:endParaRPr lang="en-US" dirty="0"/>
          </a:p>
          <a:p>
            <a:pPr marL="494100" indent="-457200">
              <a:buAutoNum type="arabicPeriod" startAt="4"/>
            </a:pPr>
            <a:endParaRPr lang="en-US" dirty="0"/>
          </a:p>
          <a:p>
            <a:pPr marL="36900" indent="0">
              <a:buNone/>
            </a:pPr>
            <a:endParaRPr lang="en-US" dirty="0"/>
          </a:p>
          <a:p>
            <a:pPr marL="494100" indent="-457200">
              <a:buFont typeface="+mj-lt"/>
              <a:buAutoNum type="arabicPeriod"/>
            </a:pPr>
            <a:endParaRPr lang="en-US" dirty="0"/>
          </a:p>
        </p:txBody>
      </p:sp>
      <p:sp>
        <p:nvSpPr>
          <p:cNvPr id="4" name="Title 1">
            <a:extLst>
              <a:ext uri="{FF2B5EF4-FFF2-40B4-BE49-F238E27FC236}">
                <a16:creationId xmlns:a16="http://schemas.microsoft.com/office/drawing/2014/main" id="{476E3D2F-7E83-589D-3F7F-43B715146BE3}"/>
              </a:ext>
            </a:extLst>
          </p:cNvPr>
          <p:cNvSpPr txBox="1">
            <a:spLocks/>
          </p:cNvSpPr>
          <p:nvPr/>
        </p:nvSpPr>
        <p:spPr>
          <a:xfrm>
            <a:off x="1044760" y="838200"/>
            <a:ext cx="3106135" cy="457201"/>
          </a:xfrm>
          <a:prstGeom prst="rect">
            <a:avLst/>
          </a:prstGeom>
          <a:effectLst>
            <a:outerShdw blurRad="25400" dir="17880000">
              <a:srgbClr val="000000">
                <a:alpha val="46000"/>
              </a:srgbClr>
            </a:outerShdw>
          </a:effectLst>
        </p:spPr>
        <p:txBody>
          <a:bodyPr vert="horz" lIns="91440" tIns="45720" rIns="91440" bIns="45720" rtlCol="0" anchor="ct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t>Clean Dataset Tables </a:t>
            </a:r>
            <a:endParaRPr lang="en-IN" sz="3000" dirty="0"/>
          </a:p>
        </p:txBody>
      </p:sp>
    </p:spTree>
    <p:extLst>
      <p:ext uri="{BB962C8B-B14F-4D97-AF65-F5344CB8AC3E}">
        <p14:creationId xmlns:p14="http://schemas.microsoft.com/office/powerpoint/2010/main" val="3291749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www.w3.org/XML/1998/namespace"/>
    <ds:schemaRef ds:uri="http://purl.org/dc/terms/"/>
    <ds:schemaRef ds:uri="http://purl.org/dc/dcmitype/"/>
    <ds:schemaRef ds:uri="http://purl.org/dc/elements/1.1/"/>
    <ds:schemaRef ds:uri="http://schemas.microsoft.com/office/infopath/2007/PartnerControls"/>
    <ds:schemaRef ds:uri="http://schemas.microsoft.com/office/2006/metadata/properties"/>
    <ds:schemaRef ds:uri="16c05727-aa75-4e4a-9b5f-8a80a1165891"/>
    <ds:schemaRef ds:uri="http://schemas.microsoft.com/office/2006/documentManagement/type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{0F872929-7082-44B4-8FD7-094AED52F5AE}tf55705232_win32</Template>
  <TotalTime>1187</TotalTime>
  <Words>3645</Words>
  <Application>Microsoft Office PowerPoint</Application>
  <PresentationFormat>Widescreen</PresentationFormat>
  <Paragraphs>243</Paragraphs>
  <Slides>49</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Goudy Old Style</vt:lpstr>
      <vt:lpstr>Goudy Old Style (Body)</vt:lpstr>
      <vt:lpstr>Wingdings 2</vt:lpstr>
      <vt:lpstr>SlateVTI</vt:lpstr>
      <vt:lpstr>Capstone Project North Wind Traders Sales Analytics</vt:lpstr>
      <vt:lpstr>Topics </vt:lpstr>
      <vt:lpstr>Project Overview</vt:lpstr>
      <vt:lpstr>Key Components of the Report:</vt:lpstr>
      <vt:lpstr>Information about Dataset Tables</vt:lpstr>
      <vt:lpstr>Information about Dataset Tables Continue </vt:lpstr>
      <vt:lpstr>Information about Dataset Tables Continue </vt:lpstr>
      <vt:lpstr>Clean Dataset Tables </vt:lpstr>
      <vt:lpstr>PowerPoint Presentation</vt:lpstr>
      <vt:lpstr>MECE Breakdown</vt:lpstr>
      <vt:lpstr>PowerPoint Presentation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Power Bi Question</vt:lpstr>
      <vt:lpstr>Dashboard Analysis</vt:lpstr>
      <vt:lpstr>EMPLOYEE DASHBOARD</vt:lpstr>
      <vt:lpstr>CUSTOMER DASHBOARD</vt:lpstr>
      <vt:lpstr>ORDER DASHBOARD</vt:lpstr>
      <vt:lpstr>PRODUCT DASHBOARD</vt:lpstr>
      <vt:lpstr>SUPPLIER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North Wind Traders</dc:title>
  <dc:creator>MS440</dc:creator>
  <cp:lastModifiedBy>MS440</cp:lastModifiedBy>
  <cp:revision>192</cp:revision>
  <dcterms:created xsi:type="dcterms:W3CDTF">2024-02-07T12:16:41Z</dcterms:created>
  <dcterms:modified xsi:type="dcterms:W3CDTF">2024-02-08T17:05:46Z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